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7" r:id="rId5"/>
  </p:sldMasterIdLst>
  <p:notesMasterIdLst>
    <p:notesMasterId r:id="rId25"/>
  </p:notesMasterIdLst>
  <p:sldIdLst>
    <p:sldId id="259" r:id="rId6"/>
    <p:sldId id="264" r:id="rId7"/>
    <p:sldId id="326" r:id="rId8"/>
    <p:sldId id="334" r:id="rId9"/>
    <p:sldId id="340" r:id="rId10"/>
    <p:sldId id="261" r:id="rId11"/>
    <p:sldId id="333" r:id="rId12"/>
    <p:sldId id="273" r:id="rId13"/>
    <p:sldId id="323" r:id="rId14"/>
    <p:sldId id="320" r:id="rId15"/>
    <p:sldId id="335" r:id="rId16"/>
    <p:sldId id="336" r:id="rId17"/>
    <p:sldId id="324" r:id="rId18"/>
    <p:sldId id="321" r:id="rId19"/>
    <p:sldId id="325" r:id="rId20"/>
    <p:sldId id="322" r:id="rId21"/>
    <p:sldId id="278" r:id="rId22"/>
    <p:sldId id="328" r:id="rId23"/>
    <p:sldId id="338" r:id="rId24"/>
  </p:sldIdLst>
  <p:sldSz cx="12192000" cy="6858000"/>
  <p:notesSz cx="6858000" cy="9144000"/>
  <p:defaultText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E480BB-132A-6E82-F8AF-92F74C5AB246}" name="Woolhouse, David" initials="WD" userId="S::David.Woolhouse@intelligent-energy.com::680edfde-538a-4e65-923c-814efb572af0" providerId="AD"/>
  <p188:author id="{40D4DFF3-90DB-8778-590A-3DE9EAA99BFA}" name="Foster, Emily" initials="FE" userId="S::Emily.Foster@intelligent-energy.com::ff54fab0-80c9-488d-88d6-86cdf5d7e7e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DB8C5"/>
    <a:srgbClr val="000000"/>
    <a:srgbClr val="5E4F9C"/>
    <a:srgbClr val="EA5C25"/>
    <a:srgbClr val="008F65"/>
    <a:srgbClr val="1265AF"/>
    <a:srgbClr val="3C3C3C"/>
    <a:srgbClr val="FFFFFF"/>
    <a:srgbClr val="375DA0"/>
    <a:srgbClr val="4371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EFFC02-B6F5-46EE-91C6-2FB19A3E9F0E}" v="49" dt="2024-07-19T11:33:05.876"/>
    <p1510:client id="{8C65CC07-A4E7-8461-1274-BF77F56766D6}" v="15" dt="2024-07-19T11:30:00.1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ster, Emily" userId="S::emily.foster@intelligent-energy.com::ff54fab0-80c9-488d-88d6-86cdf5d7e7e6" providerId="AD" clId="Web-{71CD9658-ECC8-FC64-CCBB-CAC7AB695400}"/>
    <pc:docChg chg="modSld">
      <pc:chgData name="Foster, Emily" userId="S::emily.foster@intelligent-energy.com::ff54fab0-80c9-488d-88d6-86cdf5d7e7e6" providerId="AD" clId="Web-{71CD9658-ECC8-FC64-CCBB-CAC7AB695400}" dt="2024-06-06T09:30:05.253" v="3" actId="20577"/>
      <pc:docMkLst>
        <pc:docMk/>
      </pc:docMkLst>
      <pc:sldChg chg="modSp">
        <pc:chgData name="Foster, Emily" userId="S::emily.foster@intelligent-energy.com::ff54fab0-80c9-488d-88d6-86cdf5d7e7e6" providerId="AD" clId="Web-{71CD9658-ECC8-FC64-CCBB-CAC7AB695400}" dt="2024-06-06T09:30:05.253" v="3" actId="20577"/>
        <pc:sldMkLst>
          <pc:docMk/>
          <pc:sldMk cId="3407505458" sldId="264"/>
        </pc:sldMkLst>
        <pc:spChg chg="mod">
          <ac:chgData name="Foster, Emily" userId="S::emily.foster@intelligent-energy.com::ff54fab0-80c9-488d-88d6-86cdf5d7e7e6" providerId="AD" clId="Web-{71CD9658-ECC8-FC64-CCBB-CAC7AB695400}" dt="2024-06-06T09:30:05.253" v="3" actId="20577"/>
          <ac:spMkLst>
            <pc:docMk/>
            <pc:sldMk cId="3407505458" sldId="264"/>
            <ac:spMk id="13" creationId="{E0F14E32-D6AA-E588-51F2-5FBCAD4EBE92}"/>
          </ac:spMkLst>
        </pc:spChg>
      </pc:sldChg>
    </pc:docChg>
  </pc:docChgLst>
  <pc:docChgLst>
    <pc:chgData name="Foster, Emily" userId="ff54fab0-80c9-488d-88d6-86cdf5d7e7e6" providerId="ADAL" clId="{907872D8-9375-4246-88D5-7FD565205E22}"/>
    <pc:docChg chg="custSel modSld">
      <pc:chgData name="Foster, Emily" userId="ff54fab0-80c9-488d-88d6-86cdf5d7e7e6" providerId="ADAL" clId="{907872D8-9375-4246-88D5-7FD565205E22}" dt="2023-12-13T08:48:45.498" v="59" actId="1036"/>
      <pc:docMkLst>
        <pc:docMk/>
      </pc:docMkLst>
      <pc:sldChg chg="addSp delSp modSp mod">
        <pc:chgData name="Foster, Emily" userId="ff54fab0-80c9-488d-88d6-86cdf5d7e7e6" providerId="ADAL" clId="{907872D8-9375-4246-88D5-7FD565205E22}" dt="2023-12-13T08:48:45.498" v="59" actId="1036"/>
        <pc:sldMkLst>
          <pc:docMk/>
          <pc:sldMk cId="2350759643" sldId="340"/>
        </pc:sldMkLst>
        <pc:spChg chg="del">
          <ac:chgData name="Foster, Emily" userId="ff54fab0-80c9-488d-88d6-86cdf5d7e7e6" providerId="ADAL" clId="{907872D8-9375-4246-88D5-7FD565205E22}" dt="2023-12-13T08:48:11.882" v="0" actId="478"/>
          <ac:spMkLst>
            <pc:docMk/>
            <pc:sldMk cId="2350759643" sldId="340"/>
            <ac:spMk id="19" creationId="{2DB5EEB6-785D-88C6-6B1B-1BDDBAFAD284}"/>
          </ac:spMkLst>
        </pc:spChg>
        <pc:spChg chg="del">
          <ac:chgData name="Foster, Emily" userId="ff54fab0-80c9-488d-88d6-86cdf5d7e7e6" providerId="ADAL" clId="{907872D8-9375-4246-88D5-7FD565205E22}" dt="2023-12-13T08:48:24.680" v="7" actId="478"/>
          <ac:spMkLst>
            <pc:docMk/>
            <pc:sldMk cId="2350759643" sldId="340"/>
            <ac:spMk id="21" creationId="{EA08AD95-FFAF-F113-9E21-2E7AF8215744}"/>
          </ac:spMkLst>
        </pc:spChg>
        <pc:grpChg chg="del">
          <ac:chgData name="Foster, Emily" userId="ff54fab0-80c9-488d-88d6-86cdf5d7e7e6" providerId="ADAL" clId="{907872D8-9375-4246-88D5-7FD565205E22}" dt="2023-12-13T08:48:11.882" v="0" actId="478"/>
          <ac:grpSpMkLst>
            <pc:docMk/>
            <pc:sldMk cId="2350759643" sldId="340"/>
            <ac:grpSpMk id="55" creationId="{9D2DC57B-CF3C-2631-DD1B-01FA4C977201}"/>
          </ac:grpSpMkLst>
        </pc:grpChg>
        <pc:picChg chg="add mod modCrop">
          <ac:chgData name="Foster, Emily" userId="ff54fab0-80c9-488d-88d6-86cdf5d7e7e6" providerId="ADAL" clId="{907872D8-9375-4246-88D5-7FD565205E22}" dt="2023-12-13T08:48:45.498" v="59" actId="1036"/>
          <ac:picMkLst>
            <pc:docMk/>
            <pc:sldMk cId="2350759643" sldId="340"/>
            <ac:picMk id="5" creationId="{D3497943-257D-B351-FFDB-D97D7161184C}"/>
          </ac:picMkLst>
        </pc:picChg>
      </pc:sldChg>
    </pc:docChg>
  </pc:docChgLst>
  <pc:docChgLst>
    <pc:chgData name="Foster, Emily" userId="S::emily.foster@intelligent-energy.com::ff54fab0-80c9-488d-88d6-86cdf5d7e7e6" providerId="AD" clId="Web-{1CF6B74A-A19C-B9F3-583B-B30A76816982}"/>
    <pc:docChg chg="addSld delSld modSld">
      <pc:chgData name="Foster, Emily" userId="S::emily.foster@intelligent-energy.com::ff54fab0-80c9-488d-88d6-86cdf5d7e7e6" providerId="AD" clId="Web-{1CF6B74A-A19C-B9F3-583B-B30A76816982}" dt="2023-11-21T12:00:00.336" v="11"/>
      <pc:docMkLst>
        <pc:docMk/>
      </pc:docMkLst>
      <pc:sldChg chg="del">
        <pc:chgData name="Foster, Emily" userId="S::emily.foster@intelligent-energy.com::ff54fab0-80c9-488d-88d6-86cdf5d7e7e6" providerId="AD" clId="Web-{1CF6B74A-A19C-B9F3-583B-B30A76816982}" dt="2023-11-21T12:00:00.336" v="11"/>
        <pc:sldMkLst>
          <pc:docMk/>
          <pc:sldMk cId="2138400434" sldId="332"/>
        </pc:sldMkLst>
      </pc:sldChg>
      <pc:sldChg chg="addSp delSp modSp del">
        <pc:chgData name="Foster, Emily" userId="S::emily.foster@intelligent-energy.com::ff54fab0-80c9-488d-88d6-86cdf5d7e7e6" providerId="AD" clId="Web-{1CF6B74A-A19C-B9F3-583B-B30A76816982}" dt="2023-11-21T11:05:59.510" v="9"/>
        <pc:sldMkLst>
          <pc:docMk/>
          <pc:sldMk cId="3962502197" sldId="334"/>
        </pc:sldMkLst>
        <pc:picChg chg="del">
          <ac:chgData name="Foster, Emily" userId="S::emily.foster@intelligent-energy.com::ff54fab0-80c9-488d-88d6-86cdf5d7e7e6" providerId="AD" clId="Web-{1CF6B74A-A19C-B9F3-583B-B30A76816982}" dt="2023-11-21T11:04:54.118" v="0"/>
          <ac:picMkLst>
            <pc:docMk/>
            <pc:sldMk cId="3962502197" sldId="334"/>
            <ac:picMk id="2" creationId="{41B12020-3227-B13B-8D59-9A96D8E834B7}"/>
          </ac:picMkLst>
        </pc:picChg>
        <pc:picChg chg="add del mod">
          <ac:chgData name="Foster, Emily" userId="S::emily.foster@intelligent-energy.com::ff54fab0-80c9-488d-88d6-86cdf5d7e7e6" providerId="AD" clId="Web-{1CF6B74A-A19C-B9F3-583B-B30A76816982}" dt="2023-11-21T11:05:00.477" v="3"/>
          <ac:picMkLst>
            <pc:docMk/>
            <pc:sldMk cId="3962502197" sldId="334"/>
            <ac:picMk id="3" creationId="{F412DE47-F0B6-CAC2-AE8B-E59945E91060}"/>
          </ac:picMkLst>
        </pc:picChg>
        <pc:picChg chg="add del mod">
          <ac:chgData name="Foster, Emily" userId="S::emily.foster@intelligent-energy.com::ff54fab0-80c9-488d-88d6-86cdf5d7e7e6" providerId="AD" clId="Web-{1CF6B74A-A19C-B9F3-583B-B30A76816982}" dt="2023-11-21T11:05:30.119" v="5"/>
          <ac:picMkLst>
            <pc:docMk/>
            <pc:sldMk cId="3962502197" sldId="334"/>
            <ac:picMk id="4" creationId="{1470726B-37E0-EF4B-5253-1FDFA511BA99}"/>
          </ac:picMkLst>
        </pc:picChg>
        <pc:picChg chg="add del mod">
          <ac:chgData name="Foster, Emily" userId="S::emily.foster@intelligent-energy.com::ff54fab0-80c9-488d-88d6-86cdf5d7e7e6" providerId="AD" clId="Web-{1CF6B74A-A19C-B9F3-583B-B30A76816982}" dt="2023-11-21T11:05:43.651" v="7"/>
          <ac:picMkLst>
            <pc:docMk/>
            <pc:sldMk cId="3962502197" sldId="334"/>
            <ac:picMk id="5" creationId="{E78E43EB-0A71-EF91-2C01-F7F6146E1F83}"/>
          </ac:picMkLst>
        </pc:picChg>
      </pc:sldChg>
      <pc:sldChg chg="add">
        <pc:chgData name="Foster, Emily" userId="S::emily.foster@intelligent-energy.com::ff54fab0-80c9-488d-88d6-86cdf5d7e7e6" providerId="AD" clId="Web-{1CF6B74A-A19C-B9F3-583B-B30A76816982}" dt="2023-11-21T11:05:54.885" v="8"/>
        <pc:sldMkLst>
          <pc:docMk/>
          <pc:sldMk cId="1346752085" sldId="339"/>
        </pc:sldMkLst>
      </pc:sldChg>
      <pc:sldChg chg="add">
        <pc:chgData name="Foster, Emily" userId="S::emily.foster@intelligent-energy.com::ff54fab0-80c9-488d-88d6-86cdf5d7e7e6" providerId="AD" clId="Web-{1CF6B74A-A19C-B9F3-583B-B30A76816982}" dt="2023-11-21T11:59:49.992" v="10"/>
        <pc:sldMkLst>
          <pc:docMk/>
          <pc:sldMk cId="2350759643" sldId="340"/>
        </pc:sldMkLst>
      </pc:sldChg>
    </pc:docChg>
  </pc:docChgLst>
  <pc:docChgLst>
    <pc:chgData name="Foster, Emily" userId="ff54fab0-80c9-488d-88d6-86cdf5d7e7e6" providerId="ADAL" clId="{3EEFFC02-B6F5-46EE-91C6-2FB19A3E9F0E}"/>
    <pc:docChg chg="undo custSel modSld">
      <pc:chgData name="Foster, Emily" userId="ff54fab0-80c9-488d-88d6-86cdf5d7e7e6" providerId="ADAL" clId="{3EEFFC02-B6F5-46EE-91C6-2FB19A3E9F0E}" dt="2024-07-19T11:33:05.876" v="47"/>
      <pc:docMkLst>
        <pc:docMk/>
      </pc:docMkLst>
      <pc:sldChg chg="modSp mod">
        <pc:chgData name="Foster, Emily" userId="ff54fab0-80c9-488d-88d6-86cdf5d7e7e6" providerId="ADAL" clId="{3EEFFC02-B6F5-46EE-91C6-2FB19A3E9F0E}" dt="2024-07-19T11:32:28.445" v="38" actId="20577"/>
        <pc:sldMkLst>
          <pc:docMk/>
          <pc:sldMk cId="411312284" sldId="321"/>
        </pc:sldMkLst>
        <pc:spChg chg="mod">
          <ac:chgData name="Foster, Emily" userId="ff54fab0-80c9-488d-88d6-86cdf5d7e7e6" providerId="ADAL" clId="{3EEFFC02-B6F5-46EE-91C6-2FB19A3E9F0E}" dt="2024-07-19T11:32:28.445" v="38" actId="20577"/>
          <ac:spMkLst>
            <pc:docMk/>
            <pc:sldMk cId="411312284" sldId="321"/>
            <ac:spMk id="29" creationId="{7B9CBEC9-32EF-487B-9D15-16FC05F78729}"/>
          </ac:spMkLst>
        </pc:spChg>
        <pc:picChg chg="mod ord modCrop">
          <ac:chgData name="Foster, Emily" userId="ff54fab0-80c9-488d-88d6-86cdf5d7e7e6" providerId="ADAL" clId="{3EEFFC02-B6F5-46EE-91C6-2FB19A3E9F0E}" dt="2024-07-19T11:31:43.465" v="14" actId="1076"/>
          <ac:picMkLst>
            <pc:docMk/>
            <pc:sldMk cId="411312284" sldId="321"/>
            <ac:picMk id="26" creationId="{495F959D-DD3F-9493-1E63-1C0398AF3BD3}"/>
          </ac:picMkLst>
        </pc:picChg>
        <pc:picChg chg="mod">
          <ac:chgData name="Foster, Emily" userId="ff54fab0-80c9-488d-88d6-86cdf5d7e7e6" providerId="ADAL" clId="{3EEFFC02-B6F5-46EE-91C6-2FB19A3E9F0E}" dt="2024-07-19T11:31:58.565" v="15" actId="14826"/>
          <ac:picMkLst>
            <pc:docMk/>
            <pc:sldMk cId="411312284" sldId="321"/>
            <ac:picMk id="35" creationId="{39C76C2F-6BD0-9E4D-B4B4-B97ED4CC7ADE}"/>
          </ac:picMkLst>
        </pc:picChg>
      </pc:sldChg>
      <pc:sldChg chg="addSp delSp modSp mod">
        <pc:chgData name="Foster, Emily" userId="ff54fab0-80c9-488d-88d6-86cdf5d7e7e6" providerId="ADAL" clId="{3EEFFC02-B6F5-46EE-91C6-2FB19A3E9F0E}" dt="2024-07-19T11:33:05.876" v="47"/>
        <pc:sldMkLst>
          <pc:docMk/>
          <pc:sldMk cId="3194455991" sldId="325"/>
        </pc:sldMkLst>
        <pc:spChg chg="add mod">
          <ac:chgData name="Foster, Emily" userId="ff54fab0-80c9-488d-88d6-86cdf5d7e7e6" providerId="ADAL" clId="{3EEFFC02-B6F5-46EE-91C6-2FB19A3E9F0E}" dt="2024-07-19T11:33:05.876" v="47"/>
          <ac:spMkLst>
            <pc:docMk/>
            <pc:sldMk cId="3194455991" sldId="325"/>
            <ac:spMk id="10" creationId="{61528254-04EA-6412-15FA-6FB405D85F30}"/>
          </ac:spMkLst>
        </pc:spChg>
        <pc:spChg chg="add mod">
          <ac:chgData name="Foster, Emily" userId="ff54fab0-80c9-488d-88d6-86cdf5d7e7e6" providerId="ADAL" clId="{3EEFFC02-B6F5-46EE-91C6-2FB19A3E9F0E}" dt="2024-07-19T11:33:05.876" v="47"/>
          <ac:spMkLst>
            <pc:docMk/>
            <pc:sldMk cId="3194455991" sldId="325"/>
            <ac:spMk id="11" creationId="{D7A65E7E-6A5D-A94A-79F5-79D506FA211D}"/>
          </ac:spMkLst>
        </pc:spChg>
        <pc:spChg chg="add mod">
          <ac:chgData name="Foster, Emily" userId="ff54fab0-80c9-488d-88d6-86cdf5d7e7e6" providerId="ADAL" clId="{3EEFFC02-B6F5-46EE-91C6-2FB19A3E9F0E}" dt="2024-07-19T11:33:05.876" v="47"/>
          <ac:spMkLst>
            <pc:docMk/>
            <pc:sldMk cId="3194455991" sldId="325"/>
            <ac:spMk id="12" creationId="{D3ADE9E4-7E68-7B86-B89A-C6CAD949B7ED}"/>
          </ac:spMkLst>
        </pc:spChg>
        <pc:spChg chg="del topLvl">
          <ac:chgData name="Foster, Emily" userId="ff54fab0-80c9-488d-88d6-86cdf5d7e7e6" providerId="ADAL" clId="{3EEFFC02-B6F5-46EE-91C6-2FB19A3E9F0E}" dt="2024-07-19T11:32:58.105" v="44" actId="478"/>
          <ac:spMkLst>
            <pc:docMk/>
            <pc:sldMk cId="3194455991" sldId="325"/>
            <ac:spMk id="13" creationId="{A5C12ED8-AE7D-F21D-63A2-E2C8F237B9C6}"/>
          </ac:spMkLst>
        </pc:spChg>
        <pc:spChg chg="add mod">
          <ac:chgData name="Foster, Emily" userId="ff54fab0-80c9-488d-88d6-86cdf5d7e7e6" providerId="ADAL" clId="{3EEFFC02-B6F5-46EE-91C6-2FB19A3E9F0E}" dt="2024-07-19T11:33:05.876" v="47"/>
          <ac:spMkLst>
            <pc:docMk/>
            <pc:sldMk cId="3194455991" sldId="325"/>
            <ac:spMk id="14" creationId="{AF9B23B2-AE68-E424-0A26-16F39D4D091F}"/>
          </ac:spMkLst>
        </pc:spChg>
        <pc:spChg chg="del">
          <ac:chgData name="Foster, Emily" userId="ff54fab0-80c9-488d-88d6-86cdf5d7e7e6" providerId="ADAL" clId="{3EEFFC02-B6F5-46EE-91C6-2FB19A3E9F0E}" dt="2024-07-19T11:32:59.107" v="45" actId="478"/>
          <ac:spMkLst>
            <pc:docMk/>
            <pc:sldMk cId="3194455991" sldId="325"/>
            <ac:spMk id="15" creationId="{9A397100-6FEE-5459-D9E5-A74E95093F40}"/>
          </ac:spMkLst>
        </pc:spChg>
        <pc:spChg chg="del">
          <ac:chgData name="Foster, Emily" userId="ff54fab0-80c9-488d-88d6-86cdf5d7e7e6" providerId="ADAL" clId="{3EEFFC02-B6F5-46EE-91C6-2FB19A3E9F0E}" dt="2024-07-19T11:33:00.411" v="46" actId="478"/>
          <ac:spMkLst>
            <pc:docMk/>
            <pc:sldMk cId="3194455991" sldId="325"/>
            <ac:spMk id="16" creationId="{E06E86D7-9814-A344-EF61-85E0A7BA0E54}"/>
          </ac:spMkLst>
        </pc:spChg>
        <pc:grpChg chg="add del">
          <ac:chgData name="Foster, Emily" userId="ff54fab0-80c9-488d-88d6-86cdf5d7e7e6" providerId="ADAL" clId="{3EEFFC02-B6F5-46EE-91C6-2FB19A3E9F0E}" dt="2024-07-19T11:32:53.244" v="42" actId="478"/>
          <ac:grpSpMkLst>
            <pc:docMk/>
            <pc:sldMk cId="3194455991" sldId="325"/>
            <ac:grpSpMk id="6" creationId="{AA64E557-312C-84DC-B78A-7ACBD4491CA1}"/>
          </ac:grpSpMkLst>
        </pc:grpChg>
        <pc:picChg chg="add mod">
          <ac:chgData name="Foster, Emily" userId="ff54fab0-80c9-488d-88d6-86cdf5d7e7e6" providerId="ADAL" clId="{3EEFFC02-B6F5-46EE-91C6-2FB19A3E9F0E}" dt="2024-07-19T11:32:48.730" v="39"/>
          <ac:picMkLst>
            <pc:docMk/>
            <pc:sldMk cId="3194455991" sldId="325"/>
            <ac:picMk id="2" creationId="{B9AEF8B6-B5E0-0FDA-6398-9C401DFBB678}"/>
          </ac:picMkLst>
        </pc:picChg>
        <pc:picChg chg="del topLvl">
          <ac:chgData name="Foster, Emily" userId="ff54fab0-80c9-488d-88d6-86cdf5d7e7e6" providerId="ADAL" clId="{3EEFFC02-B6F5-46EE-91C6-2FB19A3E9F0E}" dt="2024-07-19T11:32:53.244" v="42" actId="478"/>
          <ac:picMkLst>
            <pc:docMk/>
            <pc:sldMk cId="3194455991" sldId="325"/>
            <ac:picMk id="4" creationId="{A47C2443-39D1-3547-C076-3FE3178F0A05}"/>
          </ac:picMkLst>
        </pc:picChg>
        <pc:picChg chg="add mod">
          <ac:chgData name="Foster, Emily" userId="ff54fab0-80c9-488d-88d6-86cdf5d7e7e6" providerId="ADAL" clId="{3EEFFC02-B6F5-46EE-91C6-2FB19A3E9F0E}" dt="2024-07-19T11:32:48.730" v="39"/>
          <ac:picMkLst>
            <pc:docMk/>
            <pc:sldMk cId="3194455991" sldId="325"/>
            <ac:picMk id="8" creationId="{C78383CE-BBCB-BD67-A2EE-70F0EE5FFF20}"/>
          </ac:picMkLst>
        </pc:picChg>
        <pc:picChg chg="add mod">
          <ac:chgData name="Foster, Emily" userId="ff54fab0-80c9-488d-88d6-86cdf5d7e7e6" providerId="ADAL" clId="{3EEFFC02-B6F5-46EE-91C6-2FB19A3E9F0E}" dt="2024-07-19T11:33:05.876" v="47"/>
          <ac:picMkLst>
            <pc:docMk/>
            <pc:sldMk cId="3194455991" sldId="325"/>
            <ac:picMk id="17" creationId="{114BF6FF-A2EE-E760-4A91-B2E6CC47E975}"/>
          </ac:picMkLst>
        </pc:picChg>
        <pc:picChg chg="del">
          <ac:chgData name="Foster, Emily" userId="ff54fab0-80c9-488d-88d6-86cdf5d7e7e6" providerId="ADAL" clId="{3EEFFC02-B6F5-46EE-91C6-2FB19A3E9F0E}" dt="2024-07-19T11:32:54.465" v="43" actId="478"/>
          <ac:picMkLst>
            <pc:docMk/>
            <pc:sldMk cId="3194455991" sldId="325"/>
            <ac:picMk id="18" creationId="{C2BA72B3-41F9-3D6A-A0E7-873D82A7CD01}"/>
          </ac:picMkLst>
        </pc:picChg>
        <pc:picChg chg="add mod">
          <ac:chgData name="Foster, Emily" userId="ff54fab0-80c9-488d-88d6-86cdf5d7e7e6" providerId="ADAL" clId="{3EEFFC02-B6F5-46EE-91C6-2FB19A3E9F0E}" dt="2024-07-19T11:33:05.876" v="47"/>
          <ac:picMkLst>
            <pc:docMk/>
            <pc:sldMk cId="3194455991" sldId="325"/>
            <ac:picMk id="20" creationId="{95D927C5-9A67-D44B-88B4-B87BA13B6B0C}"/>
          </ac:picMkLst>
        </pc:picChg>
      </pc:sldChg>
    </pc:docChg>
  </pc:docChgLst>
  <pc:docChgLst>
    <pc:chgData name="Foster, Emily" userId="ff54fab0-80c9-488d-88d6-86cdf5d7e7e6" providerId="ADAL" clId="{4E2C3131-5610-4DB4-BDA6-A6E46C598277}"/>
    <pc:docChg chg="modSld">
      <pc:chgData name="Foster, Emily" userId="ff54fab0-80c9-488d-88d6-86cdf5d7e7e6" providerId="ADAL" clId="{4E2C3131-5610-4DB4-BDA6-A6E46C598277}" dt="2024-03-12T15:22:34.402" v="87" actId="1076"/>
      <pc:docMkLst>
        <pc:docMk/>
      </pc:docMkLst>
      <pc:sldChg chg="addSp modSp mod">
        <pc:chgData name="Foster, Emily" userId="ff54fab0-80c9-488d-88d6-86cdf5d7e7e6" providerId="ADAL" clId="{4E2C3131-5610-4DB4-BDA6-A6E46C598277}" dt="2024-03-12T15:22:34.402" v="87" actId="1076"/>
        <pc:sldMkLst>
          <pc:docMk/>
          <pc:sldMk cId="2350759643" sldId="340"/>
        </pc:sldMkLst>
        <pc:picChg chg="add mod modCrop">
          <ac:chgData name="Foster, Emily" userId="ff54fab0-80c9-488d-88d6-86cdf5d7e7e6" providerId="ADAL" clId="{4E2C3131-5610-4DB4-BDA6-A6E46C598277}" dt="2024-03-12T15:22:34.402" v="87" actId="1076"/>
          <ac:picMkLst>
            <pc:docMk/>
            <pc:sldMk cId="2350759643" sldId="340"/>
            <ac:picMk id="7" creationId="{C09C9571-0403-B3B9-EF20-DDE8961D9553}"/>
          </ac:picMkLst>
        </pc:picChg>
        <pc:picChg chg="mod">
          <ac:chgData name="Foster, Emily" userId="ff54fab0-80c9-488d-88d6-86cdf5d7e7e6" providerId="ADAL" clId="{4E2C3131-5610-4DB4-BDA6-A6E46C598277}" dt="2024-03-12T15:18:15.707" v="0" actId="14826"/>
          <ac:picMkLst>
            <pc:docMk/>
            <pc:sldMk cId="2350759643" sldId="340"/>
            <ac:picMk id="82" creationId="{7D19B082-2F68-B924-9D48-3226EC8D6327}"/>
          </ac:picMkLst>
        </pc:picChg>
      </pc:sldChg>
    </pc:docChg>
  </pc:docChgLst>
  <pc:docChgLst>
    <pc:chgData name="Foster, Emily" userId="S::emily.foster@intelligent-energy.com::ff54fab0-80c9-488d-88d6-86cdf5d7e7e6" providerId="AD" clId="Web-{E0DAB3CD-C10F-0F0C-CDBD-6C88B9A74C13}"/>
    <pc:docChg chg="delSld">
      <pc:chgData name="Foster, Emily" userId="S::emily.foster@intelligent-energy.com::ff54fab0-80c9-488d-88d6-86cdf5d7e7e6" providerId="AD" clId="Web-{E0DAB3CD-C10F-0F0C-CDBD-6C88B9A74C13}" dt="2024-01-16T11:45:58.360" v="0"/>
      <pc:docMkLst>
        <pc:docMk/>
      </pc:docMkLst>
      <pc:sldChg chg="del">
        <pc:chgData name="Foster, Emily" userId="S::emily.foster@intelligent-energy.com::ff54fab0-80c9-488d-88d6-86cdf5d7e7e6" providerId="AD" clId="Web-{E0DAB3CD-C10F-0F0C-CDBD-6C88B9A74C13}" dt="2024-01-16T11:45:58.360" v="0"/>
        <pc:sldMkLst>
          <pc:docMk/>
          <pc:sldMk cId="1346752085" sldId="339"/>
        </pc:sldMkLst>
      </pc:sldChg>
    </pc:docChg>
  </pc:docChgLst>
  <pc:docChgLst>
    <pc:chgData name="Foster, Emily" userId="S::emily.foster@intelligent-energy.com::ff54fab0-80c9-488d-88d6-86cdf5d7e7e6" providerId="AD" clId="Web-{8C65CC07-A4E7-8461-1274-BF77F56766D6}"/>
    <pc:docChg chg="modSld">
      <pc:chgData name="Foster, Emily" userId="S::emily.foster@intelligent-energy.com::ff54fab0-80c9-488d-88d6-86cdf5d7e7e6" providerId="AD" clId="Web-{8C65CC07-A4E7-8461-1274-BF77F56766D6}" dt="2024-07-19T11:29:57.926" v="9"/>
      <pc:docMkLst>
        <pc:docMk/>
      </pc:docMkLst>
      <pc:sldChg chg="addSp delSp modSp">
        <pc:chgData name="Foster, Emily" userId="S::emily.foster@intelligent-energy.com::ff54fab0-80c9-488d-88d6-86cdf5d7e7e6" providerId="AD" clId="Web-{8C65CC07-A4E7-8461-1274-BF77F56766D6}" dt="2024-07-19T11:28:53.268" v="6" actId="1076"/>
        <pc:sldMkLst>
          <pc:docMk/>
          <pc:sldMk cId="3962502197" sldId="334"/>
        </pc:sldMkLst>
        <pc:picChg chg="add mod modCrop">
          <ac:chgData name="Foster, Emily" userId="S::emily.foster@intelligent-energy.com::ff54fab0-80c9-488d-88d6-86cdf5d7e7e6" providerId="AD" clId="Web-{8C65CC07-A4E7-8461-1274-BF77F56766D6}" dt="2024-07-19T11:28:53.268" v="6" actId="1076"/>
          <ac:picMkLst>
            <pc:docMk/>
            <pc:sldMk cId="3962502197" sldId="334"/>
            <ac:picMk id="2" creationId="{DCFDD6EB-1A47-1111-A9A1-30D01A2C83C4}"/>
          </ac:picMkLst>
        </pc:picChg>
        <pc:picChg chg="del">
          <ac:chgData name="Foster, Emily" userId="S::emily.foster@intelligent-energy.com::ff54fab0-80c9-488d-88d6-86cdf5d7e7e6" providerId="AD" clId="Web-{8C65CC07-A4E7-8461-1274-BF77F56766D6}" dt="2024-07-19T11:28:00.548" v="0"/>
          <ac:picMkLst>
            <pc:docMk/>
            <pc:sldMk cId="3962502197" sldId="334"/>
            <ac:picMk id="7" creationId="{9E287411-F66B-006A-C64C-E33F8BCC6AD3}"/>
          </ac:picMkLst>
        </pc:picChg>
      </pc:sldChg>
      <pc:sldChg chg="modSp">
        <pc:chgData name="Foster, Emily" userId="S::emily.foster@intelligent-energy.com::ff54fab0-80c9-488d-88d6-86cdf5d7e7e6" providerId="AD" clId="Web-{8C65CC07-A4E7-8461-1274-BF77F56766D6}" dt="2024-07-19T11:29:57.926" v="9"/>
        <pc:sldMkLst>
          <pc:docMk/>
          <pc:sldMk cId="2350759643" sldId="340"/>
        </pc:sldMkLst>
        <pc:picChg chg="mod">
          <ac:chgData name="Foster, Emily" userId="S::emily.foster@intelligent-energy.com::ff54fab0-80c9-488d-88d6-86cdf5d7e7e6" providerId="AD" clId="Web-{8C65CC07-A4E7-8461-1274-BF77F56766D6}" dt="2024-07-19T11:29:29.378" v="8"/>
          <ac:picMkLst>
            <pc:docMk/>
            <pc:sldMk cId="2350759643" sldId="340"/>
            <ac:picMk id="7" creationId="{C09C9571-0403-B3B9-EF20-DDE8961D9553}"/>
          </ac:picMkLst>
        </pc:picChg>
        <pc:picChg chg="mod">
          <ac:chgData name="Foster, Emily" userId="S::emily.foster@intelligent-energy.com::ff54fab0-80c9-488d-88d6-86cdf5d7e7e6" providerId="AD" clId="Web-{8C65CC07-A4E7-8461-1274-BF77F56766D6}" dt="2024-07-19T11:29:10.925" v="7"/>
          <ac:picMkLst>
            <pc:docMk/>
            <pc:sldMk cId="2350759643" sldId="340"/>
            <ac:picMk id="34" creationId="{4625ED4C-91A1-F685-4706-114E675DCDE0}"/>
          </ac:picMkLst>
        </pc:picChg>
        <pc:picChg chg="mod">
          <ac:chgData name="Foster, Emily" userId="S::emily.foster@intelligent-energy.com::ff54fab0-80c9-488d-88d6-86cdf5d7e7e6" providerId="AD" clId="Web-{8C65CC07-A4E7-8461-1274-BF77F56766D6}" dt="2024-07-19T11:29:57.926" v="9"/>
          <ac:picMkLst>
            <pc:docMk/>
            <pc:sldMk cId="2350759643" sldId="340"/>
            <ac:picMk id="35" creationId="{A6BAEB99-FA7F-4375-D686-F94AECA0D3E5}"/>
          </ac:picMkLst>
        </pc:picChg>
      </pc:sldChg>
    </pc:docChg>
  </pc:docChgLst>
  <pc:docChgLst>
    <pc:chgData name="Foster, Emily" userId="S::emily.foster@intelligent-energy.com::ff54fab0-80c9-488d-88d6-86cdf5d7e7e6" providerId="AD" clId="Web-{CCA16A52-E8DC-15DF-A879-AC3D48E07C7F}"/>
    <pc:docChg chg="modSld">
      <pc:chgData name="Foster, Emily" userId="S::emily.foster@intelligent-energy.com::ff54fab0-80c9-488d-88d6-86cdf5d7e7e6" providerId="AD" clId="Web-{CCA16A52-E8DC-15DF-A879-AC3D48E07C7F}" dt="2023-12-13T08:47:44.491" v="1" actId="1076"/>
      <pc:docMkLst>
        <pc:docMk/>
      </pc:docMkLst>
      <pc:sldChg chg="modSp">
        <pc:chgData name="Foster, Emily" userId="S::emily.foster@intelligent-energy.com::ff54fab0-80c9-488d-88d6-86cdf5d7e7e6" providerId="AD" clId="Web-{CCA16A52-E8DC-15DF-A879-AC3D48E07C7F}" dt="2023-12-13T08:47:44.491" v="1" actId="1076"/>
        <pc:sldMkLst>
          <pc:docMk/>
          <pc:sldMk cId="2350759643" sldId="340"/>
        </pc:sldMkLst>
        <pc:grpChg chg="mod">
          <ac:chgData name="Foster, Emily" userId="S::emily.foster@intelligent-energy.com::ff54fab0-80c9-488d-88d6-86cdf5d7e7e6" providerId="AD" clId="Web-{CCA16A52-E8DC-15DF-A879-AC3D48E07C7F}" dt="2023-12-13T08:47:44.491" v="1" actId="1076"/>
          <ac:grpSpMkLst>
            <pc:docMk/>
            <pc:sldMk cId="2350759643" sldId="340"/>
            <ac:grpSpMk id="74" creationId="{EF1D77C8-A9F0-87A8-7715-4EC47C6D7534}"/>
          </ac:grpSpMkLst>
        </pc:grpChg>
      </pc:sldChg>
    </pc:docChg>
  </pc:docChgLst>
  <pc:docChgLst>
    <pc:chgData name="Foster, Emily" userId="S::emily.foster@intelligent-energy.com::ff54fab0-80c9-488d-88d6-86cdf5d7e7e6" providerId="AD" clId="Web-{7EA30C46-5B1F-E914-B430-324999D9ABA6}"/>
    <pc:docChg chg="modSld">
      <pc:chgData name="Foster, Emily" userId="S::emily.foster@intelligent-energy.com::ff54fab0-80c9-488d-88d6-86cdf5d7e7e6" providerId="AD" clId="Web-{7EA30C46-5B1F-E914-B430-324999D9ABA6}" dt="2024-03-21T15:59:45.294" v="3"/>
      <pc:docMkLst>
        <pc:docMk/>
      </pc:docMkLst>
      <pc:sldChg chg="addSp delSp">
        <pc:chgData name="Foster, Emily" userId="S::emily.foster@intelligent-energy.com::ff54fab0-80c9-488d-88d6-86cdf5d7e7e6" providerId="AD" clId="Web-{7EA30C46-5B1F-E914-B430-324999D9ABA6}" dt="2024-03-21T15:59:45.294" v="3"/>
        <pc:sldMkLst>
          <pc:docMk/>
          <pc:sldMk cId="3260660448" sldId="323"/>
        </pc:sldMkLst>
        <pc:spChg chg="add del">
          <ac:chgData name="Foster, Emily" userId="S::emily.foster@intelligent-energy.com::ff54fab0-80c9-488d-88d6-86cdf5d7e7e6" providerId="AD" clId="Web-{7EA30C46-5B1F-E914-B430-324999D9ABA6}" dt="2024-03-21T15:58:57.449" v="1"/>
          <ac:spMkLst>
            <pc:docMk/>
            <pc:sldMk cId="3260660448" sldId="323"/>
            <ac:spMk id="3" creationId="{647851E0-0CDF-D614-5B11-5987231DD23C}"/>
          </ac:spMkLst>
        </pc:spChg>
        <pc:spChg chg="add del">
          <ac:chgData name="Foster, Emily" userId="S::emily.foster@intelligent-energy.com::ff54fab0-80c9-488d-88d6-86cdf5d7e7e6" providerId="AD" clId="Web-{7EA30C46-5B1F-E914-B430-324999D9ABA6}" dt="2024-03-21T15:59:45.294" v="3"/>
          <ac:spMkLst>
            <pc:docMk/>
            <pc:sldMk cId="3260660448" sldId="323"/>
            <ac:spMk id="35" creationId="{501395FA-D956-7D3E-BAE3-775F743F66DA}"/>
          </ac:spMkLst>
        </pc:spChg>
      </pc:sldChg>
    </pc:docChg>
  </pc:docChgLst>
  <pc:docChgLst>
    <pc:chgData name="Foster, Emily" userId="S::emily.foster@intelligent-energy.com::ff54fab0-80c9-488d-88d6-86cdf5d7e7e6" providerId="AD" clId="Web-{72D6AD33-6A7B-8C54-ED98-403C07BDD76E}"/>
    <pc:docChg chg="modSld">
      <pc:chgData name="Foster, Emily" userId="S::emily.foster@intelligent-energy.com::ff54fab0-80c9-488d-88d6-86cdf5d7e7e6" providerId="AD" clId="Web-{72D6AD33-6A7B-8C54-ED98-403C07BDD76E}" dt="2023-09-11T08:54:49.226" v="2"/>
      <pc:docMkLst>
        <pc:docMk/>
      </pc:docMkLst>
      <pc:sldChg chg="delSp">
        <pc:chgData name="Foster, Emily" userId="S::emily.foster@intelligent-energy.com::ff54fab0-80c9-488d-88d6-86cdf5d7e7e6" providerId="AD" clId="Web-{72D6AD33-6A7B-8C54-ED98-403C07BDD76E}" dt="2023-09-11T08:54:49.226" v="2"/>
        <pc:sldMkLst>
          <pc:docMk/>
          <pc:sldMk cId="1878573389" sldId="322"/>
        </pc:sldMkLst>
        <pc:spChg chg="del">
          <ac:chgData name="Foster, Emily" userId="S::emily.foster@intelligent-energy.com::ff54fab0-80c9-488d-88d6-86cdf5d7e7e6" providerId="AD" clId="Web-{72D6AD33-6A7B-8C54-ED98-403C07BDD76E}" dt="2023-09-11T08:54:42.757" v="0"/>
          <ac:spMkLst>
            <pc:docMk/>
            <pc:sldMk cId="1878573389" sldId="322"/>
            <ac:spMk id="21" creationId="{D6C40832-8D3F-4716-9AED-B8A47FC9A0FC}"/>
          </ac:spMkLst>
        </pc:spChg>
        <pc:spChg chg="del">
          <ac:chgData name="Foster, Emily" userId="S::emily.foster@intelligent-energy.com::ff54fab0-80c9-488d-88d6-86cdf5d7e7e6" providerId="AD" clId="Web-{72D6AD33-6A7B-8C54-ED98-403C07BDD76E}" dt="2023-09-11T08:54:46.757" v="1"/>
          <ac:spMkLst>
            <pc:docMk/>
            <pc:sldMk cId="1878573389" sldId="322"/>
            <ac:spMk id="23" creationId="{477144EB-866C-44D5-BBDC-C1C336AC70EC}"/>
          </ac:spMkLst>
        </pc:spChg>
        <pc:spChg chg="del">
          <ac:chgData name="Foster, Emily" userId="S::emily.foster@intelligent-energy.com::ff54fab0-80c9-488d-88d6-86cdf5d7e7e6" providerId="AD" clId="Web-{72D6AD33-6A7B-8C54-ED98-403C07BDD76E}" dt="2023-09-11T08:54:49.226" v="2"/>
          <ac:spMkLst>
            <pc:docMk/>
            <pc:sldMk cId="1878573389" sldId="322"/>
            <ac:spMk id="27" creationId="{35B7B959-DB93-4A96-B727-9E4D1ADCA869}"/>
          </ac:spMkLst>
        </pc:spChg>
      </pc:sldChg>
    </pc:docChg>
  </pc:docChgLst>
  <pc:docChgLst>
    <pc:chgData name="Foster, Emily" userId="ff54fab0-80c9-488d-88d6-86cdf5d7e7e6" providerId="ADAL" clId="{3664E85A-5916-4E69-A933-4BEF5EB6DE44}"/>
    <pc:docChg chg="custSel modSld modMainMaster">
      <pc:chgData name="Foster, Emily" userId="ff54fab0-80c9-488d-88d6-86cdf5d7e7e6" providerId="ADAL" clId="{3664E85A-5916-4E69-A933-4BEF5EB6DE44}" dt="2024-01-03T09:55:24.080" v="26" actId="20577"/>
      <pc:docMkLst>
        <pc:docMk/>
      </pc:docMkLst>
      <pc:sldChg chg="modSp mod">
        <pc:chgData name="Foster, Emily" userId="ff54fab0-80c9-488d-88d6-86cdf5d7e7e6" providerId="ADAL" clId="{3664E85A-5916-4E69-A933-4BEF5EB6DE44}" dt="2024-01-03T09:53:53.008" v="1" actId="20577"/>
        <pc:sldMkLst>
          <pc:docMk/>
          <pc:sldMk cId="3164750454" sldId="259"/>
        </pc:sldMkLst>
        <pc:spChg chg="mod">
          <ac:chgData name="Foster, Emily" userId="ff54fab0-80c9-488d-88d6-86cdf5d7e7e6" providerId="ADAL" clId="{3664E85A-5916-4E69-A933-4BEF5EB6DE44}" dt="2024-01-03T09:53:53.008" v="1" actId="20577"/>
          <ac:spMkLst>
            <pc:docMk/>
            <pc:sldMk cId="3164750454" sldId="259"/>
            <ac:spMk id="25" creationId="{6757764E-D767-A9EE-7E07-870FB046FC50}"/>
          </ac:spMkLst>
        </pc:spChg>
      </pc:sldChg>
      <pc:sldChg chg="delSp mod">
        <pc:chgData name="Foster, Emily" userId="ff54fab0-80c9-488d-88d6-86cdf5d7e7e6" providerId="ADAL" clId="{3664E85A-5916-4E69-A933-4BEF5EB6DE44}" dt="2024-01-03T09:54:49.168" v="15" actId="478"/>
        <pc:sldMkLst>
          <pc:docMk/>
          <pc:sldMk cId="1272933389" sldId="261"/>
        </pc:sldMkLst>
        <pc:spChg chg="del">
          <ac:chgData name="Foster, Emily" userId="ff54fab0-80c9-488d-88d6-86cdf5d7e7e6" providerId="ADAL" clId="{3664E85A-5916-4E69-A933-4BEF5EB6DE44}" dt="2024-01-03T09:54:49.168" v="15" actId="478"/>
          <ac:spMkLst>
            <pc:docMk/>
            <pc:sldMk cId="1272933389" sldId="261"/>
            <ac:spMk id="178" creationId="{E7EB7105-117B-5584-B74E-8117683CE897}"/>
          </ac:spMkLst>
        </pc:spChg>
      </pc:sldChg>
      <pc:sldChg chg="modSp mod">
        <pc:chgData name="Foster, Emily" userId="ff54fab0-80c9-488d-88d6-86cdf5d7e7e6" providerId="ADAL" clId="{3664E85A-5916-4E69-A933-4BEF5EB6DE44}" dt="2024-01-03T09:53:56.393" v="3" actId="20577"/>
        <pc:sldMkLst>
          <pc:docMk/>
          <pc:sldMk cId="3407505458" sldId="264"/>
        </pc:sldMkLst>
        <pc:spChg chg="mod">
          <ac:chgData name="Foster, Emily" userId="ff54fab0-80c9-488d-88d6-86cdf5d7e7e6" providerId="ADAL" clId="{3664E85A-5916-4E69-A933-4BEF5EB6DE44}" dt="2024-01-03T09:53:56.393" v="3" actId="20577"/>
          <ac:spMkLst>
            <pc:docMk/>
            <pc:sldMk cId="3407505458" sldId="264"/>
            <ac:spMk id="58" creationId="{B9209F58-2AEA-9CA0-5C04-8290A751A9A7}"/>
          </ac:spMkLst>
        </pc:spChg>
      </pc:sldChg>
      <pc:sldChg chg="modSp mod">
        <pc:chgData name="Foster, Emily" userId="ff54fab0-80c9-488d-88d6-86cdf5d7e7e6" providerId="ADAL" clId="{3664E85A-5916-4E69-A933-4BEF5EB6DE44}" dt="2024-01-03T09:54:06.552" v="5" actId="20577"/>
        <pc:sldMkLst>
          <pc:docMk/>
          <pc:sldMk cId="1088119360" sldId="273"/>
        </pc:sldMkLst>
        <pc:spChg chg="mod">
          <ac:chgData name="Foster, Emily" userId="ff54fab0-80c9-488d-88d6-86cdf5d7e7e6" providerId="ADAL" clId="{3664E85A-5916-4E69-A933-4BEF5EB6DE44}" dt="2024-01-03T09:54:06.552" v="5" actId="20577"/>
          <ac:spMkLst>
            <pc:docMk/>
            <pc:sldMk cId="1088119360" sldId="273"/>
            <ac:spMk id="10" creationId="{00DA0818-525E-8A3E-EEFC-89E60EFC5AC5}"/>
          </ac:spMkLst>
        </pc:spChg>
      </pc:sldChg>
      <pc:sldChg chg="delSp mod">
        <pc:chgData name="Foster, Emily" userId="ff54fab0-80c9-488d-88d6-86cdf5d7e7e6" providerId="ADAL" clId="{3664E85A-5916-4E69-A933-4BEF5EB6DE44}" dt="2024-01-03T09:55:03.033" v="17" actId="478"/>
        <pc:sldMkLst>
          <pc:docMk/>
          <pc:sldMk cId="857903552" sldId="278"/>
        </pc:sldMkLst>
        <pc:spChg chg="del">
          <ac:chgData name="Foster, Emily" userId="ff54fab0-80c9-488d-88d6-86cdf5d7e7e6" providerId="ADAL" clId="{3664E85A-5916-4E69-A933-4BEF5EB6DE44}" dt="2024-01-03T09:55:03.033" v="17" actId="478"/>
          <ac:spMkLst>
            <pc:docMk/>
            <pc:sldMk cId="857903552" sldId="278"/>
            <ac:spMk id="53" creationId="{BA1E89B9-5B27-C66E-5255-6ACFA166D34A}"/>
          </ac:spMkLst>
        </pc:spChg>
      </pc:sldChg>
      <pc:sldChg chg="modSp mod">
        <pc:chgData name="Foster, Emily" userId="ff54fab0-80c9-488d-88d6-86cdf5d7e7e6" providerId="ADAL" clId="{3664E85A-5916-4E69-A933-4BEF5EB6DE44}" dt="2024-01-03T09:54:09.752" v="7" actId="20577"/>
        <pc:sldMkLst>
          <pc:docMk/>
          <pc:sldMk cId="1891467626" sldId="320"/>
        </pc:sldMkLst>
        <pc:spChg chg="mod">
          <ac:chgData name="Foster, Emily" userId="ff54fab0-80c9-488d-88d6-86cdf5d7e7e6" providerId="ADAL" clId="{3664E85A-5916-4E69-A933-4BEF5EB6DE44}" dt="2024-01-03T09:54:09.752" v="7" actId="20577"/>
          <ac:spMkLst>
            <pc:docMk/>
            <pc:sldMk cId="1891467626" sldId="320"/>
            <ac:spMk id="14" creationId="{E62FE6D5-2D2D-1481-0503-77C3A0EE79C1}"/>
          </ac:spMkLst>
        </pc:spChg>
      </pc:sldChg>
      <pc:sldChg chg="modSp mod">
        <pc:chgData name="Foster, Emily" userId="ff54fab0-80c9-488d-88d6-86cdf5d7e7e6" providerId="ADAL" clId="{3664E85A-5916-4E69-A933-4BEF5EB6DE44}" dt="2024-01-03T09:54:18.856" v="11" actId="20577"/>
        <pc:sldMkLst>
          <pc:docMk/>
          <pc:sldMk cId="411312284" sldId="321"/>
        </pc:sldMkLst>
        <pc:spChg chg="mod">
          <ac:chgData name="Foster, Emily" userId="ff54fab0-80c9-488d-88d6-86cdf5d7e7e6" providerId="ADAL" clId="{3664E85A-5916-4E69-A933-4BEF5EB6DE44}" dt="2024-01-03T09:54:18.856" v="11" actId="20577"/>
          <ac:spMkLst>
            <pc:docMk/>
            <pc:sldMk cId="411312284" sldId="321"/>
            <ac:spMk id="14" creationId="{D1220D9E-A7C2-8365-EA45-E7DAB9127DDB}"/>
          </ac:spMkLst>
        </pc:spChg>
      </pc:sldChg>
      <pc:sldChg chg="modSp mod">
        <pc:chgData name="Foster, Emily" userId="ff54fab0-80c9-488d-88d6-86cdf5d7e7e6" providerId="ADAL" clId="{3664E85A-5916-4E69-A933-4BEF5EB6DE44}" dt="2024-01-03T09:54:24.020" v="13" actId="20577"/>
        <pc:sldMkLst>
          <pc:docMk/>
          <pc:sldMk cId="1878573389" sldId="322"/>
        </pc:sldMkLst>
        <pc:spChg chg="mod">
          <ac:chgData name="Foster, Emily" userId="ff54fab0-80c9-488d-88d6-86cdf5d7e7e6" providerId="ADAL" clId="{3664E85A-5916-4E69-A933-4BEF5EB6DE44}" dt="2024-01-03T09:54:24.020" v="13" actId="20577"/>
          <ac:spMkLst>
            <pc:docMk/>
            <pc:sldMk cId="1878573389" sldId="322"/>
            <ac:spMk id="15" creationId="{1BF1A683-E881-53BB-59A7-B39D8A97F34B}"/>
          </ac:spMkLst>
        </pc:spChg>
      </pc:sldChg>
      <pc:sldChg chg="delSp mod">
        <pc:chgData name="Foster, Emily" userId="ff54fab0-80c9-488d-88d6-86cdf5d7e7e6" providerId="ADAL" clId="{3664E85A-5916-4E69-A933-4BEF5EB6DE44}" dt="2024-01-03T09:55:00.841" v="16" actId="478"/>
        <pc:sldMkLst>
          <pc:docMk/>
          <pc:sldMk cId="2462284346" sldId="328"/>
        </pc:sldMkLst>
        <pc:spChg chg="del">
          <ac:chgData name="Foster, Emily" userId="ff54fab0-80c9-488d-88d6-86cdf5d7e7e6" providerId="ADAL" clId="{3664E85A-5916-4E69-A933-4BEF5EB6DE44}" dt="2024-01-03T09:55:00.841" v="16" actId="478"/>
          <ac:spMkLst>
            <pc:docMk/>
            <pc:sldMk cId="2462284346" sldId="328"/>
            <ac:spMk id="49" creationId="{85D75650-D257-A61F-1E23-D6FC4BF7E803}"/>
          </ac:spMkLst>
        </pc:spChg>
      </pc:sldChg>
      <pc:sldChg chg="modSp mod">
        <pc:chgData name="Foster, Emily" userId="ff54fab0-80c9-488d-88d6-86cdf5d7e7e6" providerId="ADAL" clId="{3664E85A-5916-4E69-A933-4BEF5EB6DE44}" dt="2024-01-03T09:54:13.600" v="9" actId="20577"/>
        <pc:sldMkLst>
          <pc:docMk/>
          <pc:sldMk cId="3014258846" sldId="336"/>
        </pc:sldMkLst>
        <pc:spChg chg="mod">
          <ac:chgData name="Foster, Emily" userId="ff54fab0-80c9-488d-88d6-86cdf5d7e7e6" providerId="ADAL" clId="{3664E85A-5916-4E69-A933-4BEF5EB6DE44}" dt="2024-01-03T09:54:13.600" v="9" actId="20577"/>
          <ac:spMkLst>
            <pc:docMk/>
            <pc:sldMk cId="3014258846" sldId="336"/>
            <ac:spMk id="14" creationId="{E62FE6D5-2D2D-1481-0503-77C3A0EE79C1}"/>
          </ac:spMkLst>
        </pc:spChg>
      </pc:sldChg>
      <pc:sldChg chg="modSp mod">
        <pc:chgData name="Foster, Emily" userId="ff54fab0-80c9-488d-88d6-86cdf5d7e7e6" providerId="ADAL" clId="{3664E85A-5916-4E69-A933-4BEF5EB6DE44}" dt="2024-01-03T09:55:10.915" v="24" actId="20577"/>
        <pc:sldMkLst>
          <pc:docMk/>
          <pc:sldMk cId="2798805834" sldId="338"/>
        </pc:sldMkLst>
        <pc:spChg chg="mod">
          <ac:chgData name="Foster, Emily" userId="ff54fab0-80c9-488d-88d6-86cdf5d7e7e6" providerId="ADAL" clId="{3664E85A-5916-4E69-A933-4BEF5EB6DE44}" dt="2024-01-03T09:55:10.915" v="24" actId="20577"/>
          <ac:spMkLst>
            <pc:docMk/>
            <pc:sldMk cId="2798805834" sldId="338"/>
            <ac:spMk id="20" creationId="{F19E7BB9-ECD3-40A5-83F5-6352A0499858}"/>
          </ac:spMkLst>
        </pc:spChg>
      </pc:sldChg>
      <pc:sldMasterChg chg="modSp mod">
        <pc:chgData name="Foster, Emily" userId="ff54fab0-80c9-488d-88d6-86cdf5d7e7e6" providerId="ADAL" clId="{3664E85A-5916-4E69-A933-4BEF5EB6DE44}" dt="2024-01-03T09:54:35.485" v="14" actId="20577"/>
        <pc:sldMasterMkLst>
          <pc:docMk/>
          <pc:sldMasterMk cId="2165145494" sldId="2147483648"/>
        </pc:sldMasterMkLst>
        <pc:spChg chg="mod">
          <ac:chgData name="Foster, Emily" userId="ff54fab0-80c9-488d-88d6-86cdf5d7e7e6" providerId="ADAL" clId="{3664E85A-5916-4E69-A933-4BEF5EB6DE44}" dt="2024-01-03T09:54:35.485" v="14" actId="20577"/>
          <ac:spMkLst>
            <pc:docMk/>
            <pc:sldMasterMk cId="2165145494" sldId="2147483648"/>
            <ac:spMk id="13" creationId="{E82EFD62-9E2D-07A5-4681-AC4F6BA39AB8}"/>
          </ac:spMkLst>
        </pc:spChg>
      </pc:sldMasterChg>
      <pc:sldMasterChg chg="modSp mod">
        <pc:chgData name="Foster, Emily" userId="ff54fab0-80c9-488d-88d6-86cdf5d7e7e6" providerId="ADAL" clId="{3664E85A-5916-4E69-A933-4BEF5EB6DE44}" dt="2024-01-03T09:55:24.080" v="26" actId="20577"/>
        <pc:sldMasterMkLst>
          <pc:docMk/>
          <pc:sldMasterMk cId="2165145494" sldId="2147483677"/>
        </pc:sldMasterMkLst>
        <pc:spChg chg="mod">
          <ac:chgData name="Foster, Emily" userId="ff54fab0-80c9-488d-88d6-86cdf5d7e7e6" providerId="ADAL" clId="{3664E85A-5916-4E69-A933-4BEF5EB6DE44}" dt="2024-01-03T09:55:24.080" v="26" actId="20577"/>
          <ac:spMkLst>
            <pc:docMk/>
            <pc:sldMasterMk cId="2165145494" sldId="2147483677"/>
            <ac:spMk id="13" creationId="{E82EFD62-9E2D-07A5-4681-AC4F6BA39AB8}"/>
          </ac:spMkLst>
        </pc:spChg>
      </pc:sldMasterChg>
    </pc:docChg>
  </pc:docChgLst>
  <pc:docChgLst>
    <pc:chgData name="Foster, Emily" userId="S::emily.foster@intelligent-energy.com::ff54fab0-80c9-488d-88d6-86cdf5d7e7e6" providerId="AD" clId="Web-{346DB06A-40E8-9F54-F691-4032A3F1F0A9}"/>
    <pc:docChg chg="addSld delSld">
      <pc:chgData name="Foster, Emily" userId="S::emily.foster@intelligent-energy.com::ff54fab0-80c9-488d-88d6-86cdf5d7e7e6" providerId="AD" clId="Web-{346DB06A-40E8-9F54-F691-4032A3F1F0A9}" dt="2024-01-16T08:32:08.530" v="1"/>
      <pc:docMkLst>
        <pc:docMk/>
      </pc:docMkLst>
      <pc:sldChg chg="add del replId">
        <pc:chgData name="Foster, Emily" userId="S::emily.foster@intelligent-energy.com::ff54fab0-80c9-488d-88d6-86cdf5d7e7e6" providerId="AD" clId="Web-{346DB06A-40E8-9F54-F691-4032A3F1F0A9}" dt="2024-01-16T08:32:08.530" v="1"/>
        <pc:sldMkLst>
          <pc:docMk/>
          <pc:sldMk cId="2657848907" sldId="341"/>
        </pc:sldMkLst>
      </pc:sldChg>
    </pc:docChg>
  </pc:docChgLst>
  <pc:docChgLst>
    <pc:chgData name="Foster, Emily" userId="S::emily.foster@intelligent-energy.com::ff54fab0-80c9-488d-88d6-86cdf5d7e7e6" providerId="AD" clId="Web-{8DC5B6DC-D41D-DC19-E73E-415F992FC711}"/>
    <pc:docChg chg="modSld">
      <pc:chgData name="Foster, Emily" userId="S::emily.foster@intelligent-energy.com::ff54fab0-80c9-488d-88d6-86cdf5d7e7e6" providerId="AD" clId="Web-{8DC5B6DC-D41D-DC19-E73E-415F992FC711}" dt="2024-01-31T14:47:44.531" v="1" actId="20577"/>
      <pc:docMkLst>
        <pc:docMk/>
      </pc:docMkLst>
      <pc:sldChg chg="modSp">
        <pc:chgData name="Foster, Emily" userId="S::emily.foster@intelligent-energy.com::ff54fab0-80c9-488d-88d6-86cdf5d7e7e6" providerId="AD" clId="Web-{8DC5B6DC-D41D-DC19-E73E-415F992FC711}" dt="2024-01-31T14:47:44.531" v="1" actId="20577"/>
        <pc:sldMkLst>
          <pc:docMk/>
          <pc:sldMk cId="2894657640" sldId="333"/>
        </pc:sldMkLst>
        <pc:spChg chg="mod">
          <ac:chgData name="Foster, Emily" userId="S::emily.foster@intelligent-energy.com::ff54fab0-80c9-488d-88d6-86cdf5d7e7e6" providerId="AD" clId="Web-{8DC5B6DC-D41D-DC19-E73E-415F992FC711}" dt="2024-01-31T14:47:44.531" v="1" actId="20577"/>
          <ac:spMkLst>
            <pc:docMk/>
            <pc:sldMk cId="2894657640" sldId="333"/>
            <ac:spMk id="23" creationId="{44BCA1BB-B8CE-4FDD-BB59-22A09DFC858D}"/>
          </ac:spMkLst>
        </pc:spChg>
      </pc:sldChg>
    </pc:docChg>
  </pc:docChgLst>
  <pc:docChgLst>
    <pc:chgData name="Foster, Emily" userId="S::emily.foster@intelligent-energy.com::ff54fab0-80c9-488d-88d6-86cdf5d7e7e6" providerId="AD" clId="Web-{EAD16F14-E4C7-DE5C-F48E-D07C794B0CBE}"/>
    <pc:docChg chg="modSld">
      <pc:chgData name="Foster, Emily" userId="S::emily.foster@intelligent-energy.com::ff54fab0-80c9-488d-88d6-86cdf5d7e7e6" providerId="AD" clId="Web-{EAD16F14-E4C7-DE5C-F48E-D07C794B0CBE}" dt="2024-01-31T14:23:41.190" v="3"/>
      <pc:docMkLst>
        <pc:docMk/>
      </pc:docMkLst>
      <pc:sldChg chg="addSp delSp modSp">
        <pc:chgData name="Foster, Emily" userId="S::emily.foster@intelligent-energy.com::ff54fab0-80c9-488d-88d6-86cdf5d7e7e6" providerId="AD" clId="Web-{EAD16F14-E4C7-DE5C-F48E-D07C794B0CBE}" dt="2024-01-31T14:23:41.190" v="3"/>
        <pc:sldMkLst>
          <pc:docMk/>
          <pc:sldMk cId="2736967934" sldId="326"/>
        </pc:sldMkLst>
        <pc:picChg chg="add del mod">
          <ac:chgData name="Foster, Emily" userId="S::emily.foster@intelligent-energy.com::ff54fab0-80c9-488d-88d6-86cdf5d7e7e6" providerId="AD" clId="Web-{EAD16F14-E4C7-DE5C-F48E-D07C794B0CBE}" dt="2024-01-31T14:23:30.330" v="1"/>
          <ac:picMkLst>
            <pc:docMk/>
            <pc:sldMk cId="2736967934" sldId="326"/>
            <ac:picMk id="2" creationId="{F5A296D0-178C-A4EE-CF0D-BB6CC6620DE1}"/>
          </ac:picMkLst>
        </pc:picChg>
        <pc:picChg chg="add del mod">
          <ac:chgData name="Foster, Emily" userId="S::emily.foster@intelligent-energy.com::ff54fab0-80c9-488d-88d6-86cdf5d7e7e6" providerId="AD" clId="Web-{EAD16F14-E4C7-DE5C-F48E-D07C794B0CBE}" dt="2024-01-31T14:23:41.190" v="3"/>
          <ac:picMkLst>
            <pc:docMk/>
            <pc:sldMk cId="2736967934" sldId="326"/>
            <ac:picMk id="3" creationId="{426EA938-842A-DC2B-6AC9-C3607B3AD6A1}"/>
          </ac:picMkLst>
        </pc:picChg>
      </pc:sldChg>
    </pc:docChg>
  </pc:docChgLst>
  <pc:docChgLst>
    <pc:chgData name="Foster, Emily" userId="S::emily.foster@intelligent-energy.com::ff54fab0-80c9-488d-88d6-86cdf5d7e7e6" providerId="AD" clId="Web-{D61B584B-E772-AA39-2FBE-D8E90BBDAF92}"/>
    <pc:docChg chg="modSld">
      <pc:chgData name="Foster, Emily" userId="S::emily.foster@intelligent-energy.com::ff54fab0-80c9-488d-88d6-86cdf5d7e7e6" providerId="AD" clId="Web-{D61B584B-E772-AA39-2FBE-D8E90BBDAF92}" dt="2023-12-05T16:10:19.214" v="1" actId="20577"/>
      <pc:docMkLst>
        <pc:docMk/>
      </pc:docMkLst>
      <pc:sldChg chg="modSp">
        <pc:chgData name="Foster, Emily" userId="S::emily.foster@intelligent-energy.com::ff54fab0-80c9-488d-88d6-86cdf5d7e7e6" providerId="AD" clId="Web-{D61B584B-E772-AA39-2FBE-D8E90BBDAF92}" dt="2023-12-05T16:10:19.214" v="1" actId="20577"/>
        <pc:sldMkLst>
          <pc:docMk/>
          <pc:sldMk cId="3407505458" sldId="264"/>
        </pc:sldMkLst>
        <pc:spChg chg="mod">
          <ac:chgData name="Foster, Emily" userId="S::emily.foster@intelligent-energy.com::ff54fab0-80c9-488d-88d6-86cdf5d7e7e6" providerId="AD" clId="Web-{D61B584B-E772-AA39-2FBE-D8E90BBDAF92}" dt="2023-12-05T16:10:19.214" v="1" actId="20577"/>
          <ac:spMkLst>
            <pc:docMk/>
            <pc:sldMk cId="3407505458" sldId="264"/>
            <ac:spMk id="13" creationId="{E0F14E32-D6AA-E588-51F2-5FBCAD4EBE92}"/>
          </ac:spMkLst>
        </pc:spChg>
      </pc:sldChg>
    </pc:docChg>
  </pc:docChgLst>
  <pc:docChgLst>
    <pc:chgData name="Coxon, Lee" userId="S::lee.coxon@intelligent-energy.com::8b963b42-ae74-466d-8652-6b9e8f4d1c2b" providerId="AD" clId="Web-{8E4FB867-334D-EDD1-8AA8-D3D8BB0C75F9}"/>
    <pc:docChg chg="mod">
      <pc:chgData name="Coxon, Lee" userId="S::lee.coxon@intelligent-energy.com::8b963b42-ae74-466d-8652-6b9e8f4d1c2b" providerId="AD" clId="Web-{8E4FB867-334D-EDD1-8AA8-D3D8BB0C75F9}" dt="2023-09-05T08:09:38.752" v="0" actId="33475"/>
      <pc:docMkLst>
        <pc:docMk/>
      </pc:docMkLst>
    </pc:docChg>
  </pc:docChgLst>
  <pc:docChgLst>
    <pc:chgData name="Foster, Emily" userId="S::emily.foster@intelligent-energy.com::ff54fab0-80c9-488d-88d6-86cdf5d7e7e6" providerId="AD" clId="Web-{F28E931D-9FE2-A314-211D-0DDA77E2452A}"/>
    <pc:docChg chg="modSld">
      <pc:chgData name="Foster, Emily" userId="S::emily.foster@intelligent-energy.com::ff54fab0-80c9-488d-88d6-86cdf5d7e7e6" providerId="AD" clId="Web-{F28E931D-9FE2-A314-211D-0DDA77E2452A}" dt="2024-01-08T13:25:16.960" v="0"/>
      <pc:docMkLst>
        <pc:docMk/>
      </pc:docMkLst>
      <pc:sldChg chg="addSp modSp">
        <pc:chgData name="Foster, Emily" userId="S::emily.foster@intelligent-energy.com::ff54fab0-80c9-488d-88d6-86cdf5d7e7e6" providerId="AD" clId="Web-{F28E931D-9FE2-A314-211D-0DDA77E2452A}" dt="2024-01-08T13:25:16.960" v="0"/>
        <pc:sldMkLst>
          <pc:docMk/>
          <pc:sldMk cId="1272933389" sldId="261"/>
        </pc:sldMkLst>
        <pc:picChg chg="add mod">
          <ac:chgData name="Foster, Emily" userId="S::emily.foster@intelligent-energy.com::ff54fab0-80c9-488d-88d6-86cdf5d7e7e6" providerId="AD" clId="Web-{F28E931D-9FE2-A314-211D-0DDA77E2452A}" dt="2024-01-08T13:25:16.960" v="0"/>
          <ac:picMkLst>
            <pc:docMk/>
            <pc:sldMk cId="1272933389" sldId="261"/>
            <ac:picMk id="2" creationId="{987FD8D8-6E93-126B-C7B7-DFC9FBB63F03}"/>
          </ac:picMkLst>
        </pc:picChg>
      </pc:sldChg>
    </pc:docChg>
  </pc:docChgLst>
  <pc:docChgLst>
    <pc:chgData name="Foster, Emily" userId="S::emily.foster@intelligent-energy.com::ff54fab0-80c9-488d-88d6-86cdf5d7e7e6" providerId="AD" clId="Web-{869B12E0-A9E3-A38E-E1C3-24560CD8DBCE}"/>
    <pc:docChg chg="modSld">
      <pc:chgData name="Foster, Emily" userId="S::emily.foster@intelligent-energy.com::ff54fab0-80c9-488d-88d6-86cdf5d7e7e6" providerId="AD" clId="Web-{869B12E0-A9E3-A38E-E1C3-24560CD8DBCE}" dt="2024-03-12T13:45:42.999" v="1" actId="20577"/>
      <pc:docMkLst>
        <pc:docMk/>
      </pc:docMkLst>
      <pc:sldChg chg="modSp">
        <pc:chgData name="Foster, Emily" userId="S::emily.foster@intelligent-energy.com::ff54fab0-80c9-488d-88d6-86cdf5d7e7e6" providerId="AD" clId="Web-{869B12E0-A9E3-A38E-E1C3-24560CD8DBCE}" dt="2024-03-12T13:45:42.999" v="1" actId="20577"/>
        <pc:sldMkLst>
          <pc:docMk/>
          <pc:sldMk cId="3407505458" sldId="264"/>
        </pc:sldMkLst>
        <pc:spChg chg="mod">
          <ac:chgData name="Foster, Emily" userId="S::emily.foster@intelligent-energy.com::ff54fab0-80c9-488d-88d6-86cdf5d7e7e6" providerId="AD" clId="Web-{869B12E0-A9E3-A38E-E1C3-24560CD8DBCE}" dt="2024-03-12T13:45:42.999" v="1" actId="20577"/>
          <ac:spMkLst>
            <pc:docMk/>
            <pc:sldMk cId="3407505458" sldId="264"/>
            <ac:spMk id="14" creationId="{F4D4DF50-CEC1-D3EF-0B8D-543EC6E5140C}"/>
          </ac:spMkLst>
        </pc:spChg>
      </pc:sldChg>
    </pc:docChg>
  </pc:docChgLst>
  <pc:docChgLst>
    <pc:chgData name="Foster, Emily" userId="S::emily.foster@intelligent-energy.com::ff54fab0-80c9-488d-88d6-86cdf5d7e7e6" providerId="AD" clId="Web-{87EB0B22-D107-E0D4-888D-78C74D01D0B3}"/>
    <pc:docChg chg="addSld delSld modSld addMainMaster">
      <pc:chgData name="Foster, Emily" userId="S::emily.foster@intelligent-energy.com::ff54fab0-80c9-488d-88d6-86cdf5d7e7e6" providerId="AD" clId="Web-{87EB0B22-D107-E0D4-888D-78C74D01D0B3}" dt="2023-09-11T08:47:55.726" v="35"/>
      <pc:docMkLst>
        <pc:docMk/>
      </pc:docMkLst>
      <pc:sldChg chg="addSp delSp modSp">
        <pc:chgData name="Foster, Emily" userId="S::emily.foster@intelligent-energy.com::ff54fab0-80c9-488d-88d6-86cdf5d7e7e6" providerId="AD" clId="Web-{87EB0B22-D107-E0D4-888D-78C74D01D0B3}" dt="2023-09-11T08:46:11.660" v="8"/>
        <pc:sldMkLst>
          <pc:docMk/>
          <pc:sldMk cId="2462284346" sldId="328"/>
        </pc:sldMkLst>
        <pc:spChg chg="add del mod">
          <ac:chgData name="Foster, Emily" userId="S::emily.foster@intelligent-energy.com::ff54fab0-80c9-488d-88d6-86cdf5d7e7e6" providerId="AD" clId="Web-{87EB0B22-D107-E0D4-888D-78C74D01D0B3}" dt="2023-09-11T08:46:11.660" v="8"/>
          <ac:spMkLst>
            <pc:docMk/>
            <pc:sldMk cId="2462284346" sldId="328"/>
            <ac:spMk id="2" creationId="{1E4C19CA-DA4A-54B7-F00B-36589A2C1340}"/>
          </ac:spMkLst>
        </pc:spChg>
      </pc:sldChg>
      <pc:sldChg chg="delSp modSp new del">
        <pc:chgData name="Foster, Emily" userId="S::emily.foster@intelligent-energy.com::ff54fab0-80c9-488d-88d6-86cdf5d7e7e6" providerId="AD" clId="Web-{87EB0B22-D107-E0D4-888D-78C74D01D0B3}" dt="2023-09-11T08:47:55.726" v="35"/>
        <pc:sldMkLst>
          <pc:docMk/>
          <pc:sldMk cId="3257090901" sldId="337"/>
        </pc:sldMkLst>
        <pc:spChg chg="del">
          <ac:chgData name="Foster, Emily" userId="S::emily.foster@intelligent-energy.com::ff54fab0-80c9-488d-88d6-86cdf5d7e7e6" providerId="AD" clId="Web-{87EB0B22-D107-E0D4-888D-78C74D01D0B3}" dt="2023-09-11T08:45:55.581" v="1"/>
          <ac:spMkLst>
            <pc:docMk/>
            <pc:sldMk cId="3257090901" sldId="337"/>
            <ac:spMk id="2" creationId="{350BCC7F-3AF6-71A3-159C-6075027FD63E}"/>
          </ac:spMkLst>
        </pc:spChg>
        <pc:spChg chg="mod">
          <ac:chgData name="Foster, Emily" userId="S::emily.foster@intelligent-energy.com::ff54fab0-80c9-488d-88d6-86cdf5d7e7e6" providerId="AD" clId="Web-{87EB0B22-D107-E0D4-888D-78C74D01D0B3}" dt="2023-09-11T08:46:06.675" v="4" actId="20577"/>
          <ac:spMkLst>
            <pc:docMk/>
            <pc:sldMk cId="3257090901" sldId="337"/>
            <ac:spMk id="3" creationId="{63466E1F-2F99-58A9-DB5F-B4FB575B02B4}"/>
          </ac:spMkLst>
        </pc:spChg>
      </pc:sldChg>
      <pc:sldChg chg="delSp modSp add">
        <pc:chgData name="Foster, Emily" userId="S::emily.foster@intelligent-energy.com::ff54fab0-80c9-488d-88d6-86cdf5d7e7e6" providerId="AD" clId="Web-{87EB0B22-D107-E0D4-888D-78C74D01D0B3}" dt="2023-09-11T08:47:07.568" v="34" actId="1076"/>
        <pc:sldMkLst>
          <pc:docMk/>
          <pc:sldMk cId="2798805834" sldId="338"/>
        </pc:sldMkLst>
        <pc:spChg chg="mod">
          <ac:chgData name="Foster, Emily" userId="S::emily.foster@intelligent-energy.com::ff54fab0-80c9-488d-88d6-86cdf5d7e7e6" providerId="AD" clId="Web-{87EB0B22-D107-E0D4-888D-78C74D01D0B3}" dt="2023-09-11T08:46:57.787" v="31" actId="20577"/>
          <ac:spMkLst>
            <pc:docMk/>
            <pc:sldMk cId="2798805834" sldId="338"/>
            <ac:spMk id="7" creationId="{2DD53238-0C2D-BB8B-A0D8-F0CF5FC54767}"/>
          </ac:spMkLst>
        </pc:spChg>
        <pc:spChg chg="del">
          <ac:chgData name="Foster, Emily" userId="S::emily.foster@intelligent-energy.com::ff54fab0-80c9-488d-88d6-86cdf5d7e7e6" providerId="AD" clId="Web-{87EB0B22-D107-E0D4-888D-78C74D01D0B3}" dt="2023-09-11T08:46:53.505" v="22"/>
          <ac:spMkLst>
            <pc:docMk/>
            <pc:sldMk cId="2798805834" sldId="338"/>
            <ac:spMk id="19" creationId="{0949189A-5603-4FC2-9457-FD40A6600F78}"/>
          </ac:spMkLst>
        </pc:spChg>
        <pc:spChg chg="mod">
          <ac:chgData name="Foster, Emily" userId="S::emily.foster@intelligent-energy.com::ff54fab0-80c9-488d-88d6-86cdf5d7e7e6" providerId="AD" clId="Web-{87EB0B22-D107-E0D4-888D-78C74D01D0B3}" dt="2023-09-11T08:47:07.568" v="34" actId="1076"/>
          <ac:spMkLst>
            <pc:docMk/>
            <pc:sldMk cId="2798805834" sldId="338"/>
            <ac:spMk id="20" creationId="{F19E7BB9-ECD3-40A5-83F5-6352A0499858}"/>
          </ac:spMkLst>
        </pc:spChg>
      </pc:sldChg>
      <pc:sldMasterChg chg="add addSldLayout">
        <pc:chgData name="Foster, Emily" userId="S::emily.foster@intelligent-energy.com::ff54fab0-80c9-488d-88d6-86cdf5d7e7e6" providerId="AD" clId="Web-{87EB0B22-D107-E0D4-888D-78C74D01D0B3}" dt="2023-09-11T08:46:24.504" v="9"/>
        <pc:sldMasterMkLst>
          <pc:docMk/>
          <pc:sldMasterMk cId="2165145494" sldId="2147483677"/>
        </pc:sldMasterMkLst>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2769078692" sldId="2147483664"/>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383748715" sldId="2147483666"/>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1685123397" sldId="2147483674"/>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3267950054" sldId="2147483675"/>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3900650249" sldId="2147483676"/>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4267891657" sldId="2147483678"/>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3083047486" sldId="2147483679"/>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1991497820" sldId="2147483680"/>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2575089995" sldId="2147483681"/>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2298610245" sldId="2147483682"/>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1412643971" sldId="2147483683"/>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2788047370" sldId="2147483684"/>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3737223004" sldId="2147483685"/>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1093321471" sldId="2147483686"/>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476868394" sldId="2147483687"/>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4272954594" sldId="2147483688"/>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4252643638" sldId="2147483689"/>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754389836" sldId="2147483690"/>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330554765" sldId="2147483691"/>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1268521748" sldId="2147483692"/>
          </pc:sldLayoutMkLst>
        </pc:sldLayoutChg>
        <pc:sldLayoutChg chg="add">
          <pc:chgData name="Foster, Emily" userId="S::emily.foster@intelligent-energy.com::ff54fab0-80c9-488d-88d6-86cdf5d7e7e6" providerId="AD" clId="Web-{87EB0B22-D107-E0D4-888D-78C74D01D0B3}" dt="2023-09-11T08:46:24.504" v="9"/>
          <pc:sldLayoutMkLst>
            <pc:docMk/>
            <pc:sldMasterMk cId="2165145494" sldId="2147483677"/>
            <pc:sldLayoutMk cId="2962463290" sldId="2147483693"/>
          </pc:sldLayoutMkLst>
        </pc:sldLayoutChg>
      </pc:sldMasterChg>
    </pc:docChg>
  </pc:docChgLst>
  <pc:docChgLst>
    <pc:chgData name="Foster, Emily" userId="ff54fab0-80c9-488d-88d6-86cdf5d7e7e6" providerId="ADAL" clId="{634F6046-97D4-4D8A-A3D6-B397FF07F032}"/>
    <pc:docChg chg="undo custSel modSld">
      <pc:chgData name="Foster, Emily" userId="ff54fab0-80c9-488d-88d6-86cdf5d7e7e6" providerId="ADAL" clId="{634F6046-97D4-4D8A-A3D6-B397FF07F032}" dt="2024-01-08T13:27:00.659" v="86" actId="20577"/>
      <pc:docMkLst>
        <pc:docMk/>
      </pc:docMkLst>
      <pc:sldChg chg="addSp delSp modSp mod">
        <pc:chgData name="Foster, Emily" userId="ff54fab0-80c9-488d-88d6-86cdf5d7e7e6" providerId="ADAL" clId="{634F6046-97D4-4D8A-A3D6-B397FF07F032}" dt="2024-01-08T13:26:46.027" v="57" actId="20577"/>
        <pc:sldMkLst>
          <pc:docMk/>
          <pc:sldMk cId="1272933389" sldId="261"/>
        </pc:sldMkLst>
        <pc:spChg chg="del">
          <ac:chgData name="Foster, Emily" userId="ff54fab0-80c9-488d-88d6-86cdf5d7e7e6" providerId="ADAL" clId="{634F6046-97D4-4D8A-A3D6-B397FF07F032}" dt="2024-01-08T13:26:31.747" v="24" actId="478"/>
          <ac:spMkLst>
            <pc:docMk/>
            <pc:sldMk cId="1272933389" sldId="261"/>
            <ac:spMk id="3" creationId="{0A82CABB-AD46-C81D-F7C0-F1704B5D9DF1}"/>
          </ac:spMkLst>
        </pc:spChg>
        <pc:spChg chg="add del">
          <ac:chgData name="Foster, Emily" userId="ff54fab0-80c9-488d-88d6-86cdf5d7e7e6" providerId="ADAL" clId="{634F6046-97D4-4D8A-A3D6-B397FF07F032}" dt="2024-01-08T13:26:33.541" v="26" actId="22"/>
          <ac:spMkLst>
            <pc:docMk/>
            <pc:sldMk cId="1272933389" sldId="261"/>
            <ac:spMk id="6" creationId="{61477927-7087-49FC-4032-E9415D73C1DB}"/>
          </ac:spMkLst>
        </pc:spChg>
        <pc:spChg chg="add mod">
          <ac:chgData name="Foster, Emily" userId="ff54fab0-80c9-488d-88d6-86cdf5d7e7e6" providerId="ADAL" clId="{634F6046-97D4-4D8A-A3D6-B397FF07F032}" dt="2024-01-08T13:26:39.761" v="27"/>
          <ac:spMkLst>
            <pc:docMk/>
            <pc:sldMk cId="1272933389" sldId="261"/>
            <ac:spMk id="8" creationId="{5BC4451B-53C0-3949-E8BB-8A1ECF8943EE}"/>
          </ac:spMkLst>
        </pc:spChg>
        <pc:spChg chg="add mod">
          <ac:chgData name="Foster, Emily" userId="ff54fab0-80c9-488d-88d6-86cdf5d7e7e6" providerId="ADAL" clId="{634F6046-97D4-4D8A-A3D6-B397FF07F032}" dt="2024-01-08T13:26:46.027" v="57" actId="20577"/>
          <ac:spMkLst>
            <pc:docMk/>
            <pc:sldMk cId="1272933389" sldId="261"/>
            <ac:spMk id="9" creationId="{A050B34D-77F5-1342-0B5D-D5256B0A0327}"/>
          </ac:spMkLst>
        </pc:spChg>
        <pc:picChg chg="del">
          <ac:chgData name="Foster, Emily" userId="ff54fab0-80c9-488d-88d6-86cdf5d7e7e6" providerId="ADAL" clId="{634F6046-97D4-4D8A-A3D6-B397FF07F032}" dt="2024-01-08T13:26:22.940" v="21" actId="478"/>
          <ac:picMkLst>
            <pc:docMk/>
            <pc:sldMk cId="1272933389" sldId="261"/>
            <ac:picMk id="2" creationId="{987FD8D8-6E93-126B-C7B7-DFC9FBB63F03}"/>
          </ac:picMkLst>
        </pc:picChg>
        <pc:picChg chg="add mod">
          <ac:chgData name="Foster, Emily" userId="ff54fab0-80c9-488d-88d6-86cdf5d7e7e6" providerId="ADAL" clId="{634F6046-97D4-4D8A-A3D6-B397FF07F032}" dt="2024-01-08T13:26:39.761" v="27"/>
          <ac:picMkLst>
            <pc:docMk/>
            <pc:sldMk cId="1272933389" sldId="261"/>
            <ac:picMk id="7" creationId="{4451586E-2B4D-46F6-D9C9-1D4A3F2DDBF1}"/>
          </ac:picMkLst>
        </pc:picChg>
        <pc:picChg chg="add mod">
          <ac:chgData name="Foster, Emily" userId="ff54fab0-80c9-488d-88d6-86cdf5d7e7e6" providerId="ADAL" clId="{634F6046-97D4-4D8A-A3D6-B397FF07F032}" dt="2024-01-08T13:26:39.761" v="27"/>
          <ac:picMkLst>
            <pc:docMk/>
            <pc:sldMk cId="1272933389" sldId="261"/>
            <ac:picMk id="10" creationId="{8E48D83D-D048-A2B5-3781-950930F059AE}"/>
          </ac:picMkLst>
        </pc:picChg>
      </pc:sldChg>
      <pc:sldChg chg="addSp delSp modSp mod">
        <pc:chgData name="Foster, Emily" userId="ff54fab0-80c9-488d-88d6-86cdf5d7e7e6" providerId="ADAL" clId="{634F6046-97D4-4D8A-A3D6-B397FF07F032}" dt="2024-01-08T13:27:00.659" v="86" actId="20577"/>
        <pc:sldMkLst>
          <pc:docMk/>
          <pc:sldMk cId="857903552" sldId="278"/>
        </pc:sldMkLst>
        <pc:spChg chg="add mod">
          <ac:chgData name="Foster, Emily" userId="ff54fab0-80c9-488d-88d6-86cdf5d7e7e6" providerId="ADAL" clId="{634F6046-97D4-4D8A-A3D6-B397FF07F032}" dt="2024-01-08T13:26:55.482" v="59"/>
          <ac:spMkLst>
            <pc:docMk/>
            <pc:sldMk cId="857903552" sldId="278"/>
            <ac:spMk id="4" creationId="{20D758F8-9E0C-14CF-DFB7-787DA74E1371}"/>
          </ac:spMkLst>
        </pc:spChg>
        <pc:spChg chg="add mod">
          <ac:chgData name="Foster, Emily" userId="ff54fab0-80c9-488d-88d6-86cdf5d7e7e6" providerId="ADAL" clId="{634F6046-97D4-4D8A-A3D6-B397FF07F032}" dt="2024-01-08T13:27:00.659" v="86" actId="20577"/>
          <ac:spMkLst>
            <pc:docMk/>
            <pc:sldMk cId="857903552" sldId="278"/>
            <ac:spMk id="5" creationId="{B821E97D-0B6A-2F75-C914-BD8B78730E4C}"/>
          </ac:spMkLst>
        </pc:spChg>
        <pc:spChg chg="del">
          <ac:chgData name="Foster, Emily" userId="ff54fab0-80c9-488d-88d6-86cdf5d7e7e6" providerId="ADAL" clId="{634F6046-97D4-4D8A-A3D6-B397FF07F032}" dt="2024-01-08T13:26:54.763" v="58" actId="478"/>
          <ac:spMkLst>
            <pc:docMk/>
            <pc:sldMk cId="857903552" sldId="278"/>
            <ac:spMk id="26" creationId="{9D057EC5-CB00-4F46-AC38-67D1F13EDFC4}"/>
          </ac:spMkLst>
        </pc:spChg>
        <pc:picChg chg="add mod">
          <ac:chgData name="Foster, Emily" userId="ff54fab0-80c9-488d-88d6-86cdf5d7e7e6" providerId="ADAL" clId="{634F6046-97D4-4D8A-A3D6-B397FF07F032}" dt="2024-01-08T13:26:55.482" v="59"/>
          <ac:picMkLst>
            <pc:docMk/>
            <pc:sldMk cId="857903552" sldId="278"/>
            <ac:picMk id="2" creationId="{1920FDFE-87A6-3672-8521-59D5C4921E24}"/>
          </ac:picMkLst>
        </pc:picChg>
        <pc:picChg chg="add mod">
          <ac:chgData name="Foster, Emily" userId="ff54fab0-80c9-488d-88d6-86cdf5d7e7e6" providerId="ADAL" clId="{634F6046-97D4-4D8A-A3D6-B397FF07F032}" dt="2024-01-08T13:26:55.482" v="59"/>
          <ac:picMkLst>
            <pc:docMk/>
            <pc:sldMk cId="857903552" sldId="278"/>
            <ac:picMk id="6" creationId="{1DA0840B-7422-6853-C897-535BF8BE953A}"/>
          </ac:picMkLst>
        </pc:picChg>
      </pc:sldChg>
      <pc:sldChg chg="addSp delSp modSp mod">
        <pc:chgData name="Foster, Emily" userId="ff54fab0-80c9-488d-88d6-86cdf5d7e7e6" providerId="ADAL" clId="{634F6046-97D4-4D8A-A3D6-B397FF07F032}" dt="2024-01-08T13:25:54.470" v="9"/>
        <pc:sldMkLst>
          <pc:docMk/>
          <pc:sldMk cId="2736967934" sldId="326"/>
        </pc:sldMkLst>
        <pc:spChg chg="del mod">
          <ac:chgData name="Foster, Emily" userId="ff54fab0-80c9-488d-88d6-86cdf5d7e7e6" providerId="ADAL" clId="{634F6046-97D4-4D8A-A3D6-B397FF07F032}" dt="2024-01-08T13:25:54.470" v="9"/>
          <ac:spMkLst>
            <pc:docMk/>
            <pc:sldMk cId="2736967934" sldId="326"/>
            <ac:spMk id="3" creationId="{0A82CABB-AD46-C81D-F7C0-F1704B5D9DF1}"/>
          </ac:spMkLst>
        </pc:spChg>
        <pc:spChg chg="add del mod">
          <ac:chgData name="Foster, Emily" userId="ff54fab0-80c9-488d-88d6-86cdf5d7e7e6" providerId="ADAL" clId="{634F6046-97D4-4D8A-A3D6-B397FF07F032}" dt="2024-01-08T13:25:41.132" v="1"/>
          <ac:spMkLst>
            <pc:docMk/>
            <pc:sldMk cId="2736967934" sldId="326"/>
            <ac:spMk id="4" creationId="{955CF512-ABC0-7B47-8390-296DC6A1CC9E}"/>
          </ac:spMkLst>
        </pc:spChg>
        <pc:spChg chg="add del mod">
          <ac:chgData name="Foster, Emily" userId="ff54fab0-80c9-488d-88d6-86cdf5d7e7e6" providerId="ADAL" clId="{634F6046-97D4-4D8A-A3D6-B397FF07F032}" dt="2024-01-08T13:25:41.132" v="1"/>
          <ac:spMkLst>
            <pc:docMk/>
            <pc:sldMk cId="2736967934" sldId="326"/>
            <ac:spMk id="6" creationId="{D0991D10-280C-AAD8-E36D-F94689B25742}"/>
          </ac:spMkLst>
        </pc:spChg>
        <pc:spChg chg="add mod">
          <ac:chgData name="Foster, Emily" userId="ff54fab0-80c9-488d-88d6-86cdf5d7e7e6" providerId="ADAL" clId="{634F6046-97D4-4D8A-A3D6-B397FF07F032}" dt="2024-01-08T13:25:44.862" v="3"/>
          <ac:spMkLst>
            <pc:docMk/>
            <pc:sldMk cId="2736967934" sldId="326"/>
            <ac:spMk id="11" creationId="{E42CF362-344D-88F8-7AD2-DD1FB70FA298}"/>
          </ac:spMkLst>
        </pc:spChg>
        <pc:spChg chg="add mod">
          <ac:chgData name="Foster, Emily" userId="ff54fab0-80c9-488d-88d6-86cdf5d7e7e6" providerId="ADAL" clId="{634F6046-97D4-4D8A-A3D6-B397FF07F032}" dt="2024-01-08T13:25:53.703" v="7"/>
          <ac:spMkLst>
            <pc:docMk/>
            <pc:sldMk cId="2736967934" sldId="326"/>
            <ac:spMk id="12" creationId="{B0DA061B-D89B-06B7-98B6-5CA96AB89156}"/>
          </ac:spMkLst>
        </pc:spChg>
        <pc:picChg chg="add del mod">
          <ac:chgData name="Foster, Emily" userId="ff54fab0-80c9-488d-88d6-86cdf5d7e7e6" providerId="ADAL" clId="{634F6046-97D4-4D8A-A3D6-B397FF07F032}" dt="2024-01-08T13:25:41.132" v="1"/>
          <ac:picMkLst>
            <pc:docMk/>
            <pc:sldMk cId="2736967934" sldId="326"/>
            <ac:picMk id="2" creationId="{7C19D063-D2E7-274D-223F-CBC0B1AD6651}"/>
          </ac:picMkLst>
        </pc:picChg>
        <pc:picChg chg="add del mod">
          <ac:chgData name="Foster, Emily" userId="ff54fab0-80c9-488d-88d6-86cdf5d7e7e6" providerId="ADAL" clId="{634F6046-97D4-4D8A-A3D6-B397FF07F032}" dt="2024-01-08T13:25:41.132" v="1"/>
          <ac:picMkLst>
            <pc:docMk/>
            <pc:sldMk cId="2736967934" sldId="326"/>
            <ac:picMk id="8" creationId="{541E0D38-1ADF-C78A-C389-6FCBE6320AE3}"/>
          </ac:picMkLst>
        </pc:picChg>
        <pc:picChg chg="add mod">
          <ac:chgData name="Foster, Emily" userId="ff54fab0-80c9-488d-88d6-86cdf5d7e7e6" providerId="ADAL" clId="{634F6046-97D4-4D8A-A3D6-B397FF07F032}" dt="2024-01-08T13:25:44.862" v="3"/>
          <ac:picMkLst>
            <pc:docMk/>
            <pc:sldMk cId="2736967934" sldId="326"/>
            <ac:picMk id="10" creationId="{8DA5BB68-665A-5F17-AFFE-7A74F91D9F8F}"/>
          </ac:picMkLst>
        </pc:picChg>
        <pc:picChg chg="add mod">
          <ac:chgData name="Foster, Emily" userId="ff54fab0-80c9-488d-88d6-86cdf5d7e7e6" providerId="ADAL" clId="{634F6046-97D4-4D8A-A3D6-B397FF07F032}" dt="2024-01-08T13:25:44.862" v="3"/>
          <ac:picMkLst>
            <pc:docMk/>
            <pc:sldMk cId="2736967934" sldId="326"/>
            <ac:picMk id="13" creationId="{58ED60DF-4A2D-6EC0-556A-E9170C50A23D}"/>
          </ac:picMkLst>
        </pc:picChg>
      </pc:sldChg>
      <pc:sldChg chg="addSp delSp modSp mod">
        <pc:chgData name="Foster, Emily" userId="ff54fab0-80c9-488d-88d6-86cdf5d7e7e6" providerId="ADAL" clId="{634F6046-97D4-4D8A-A3D6-B397FF07F032}" dt="2024-01-08T13:26:16.596" v="20"/>
        <pc:sldMkLst>
          <pc:docMk/>
          <pc:sldMk cId="1346752085" sldId="339"/>
        </pc:sldMkLst>
        <pc:spChg chg="add del mod">
          <ac:chgData name="Foster, Emily" userId="ff54fab0-80c9-488d-88d6-86cdf5d7e7e6" providerId="ADAL" clId="{634F6046-97D4-4D8A-A3D6-B397FF07F032}" dt="2024-01-08T13:26:01.501" v="11"/>
          <ac:spMkLst>
            <pc:docMk/>
            <pc:sldMk cId="1346752085" sldId="339"/>
            <ac:spMk id="3" creationId="{54888213-21B9-907E-AA25-1B804D7C622B}"/>
          </ac:spMkLst>
        </pc:spChg>
        <pc:spChg chg="add del mod">
          <ac:chgData name="Foster, Emily" userId="ff54fab0-80c9-488d-88d6-86cdf5d7e7e6" providerId="ADAL" clId="{634F6046-97D4-4D8A-A3D6-B397FF07F032}" dt="2024-01-08T13:26:01.501" v="11"/>
          <ac:spMkLst>
            <pc:docMk/>
            <pc:sldMk cId="1346752085" sldId="339"/>
            <ac:spMk id="5" creationId="{101E6BB3-D186-019F-59D5-6F03237FC46A}"/>
          </ac:spMkLst>
        </pc:spChg>
        <pc:spChg chg="add mod">
          <ac:chgData name="Foster, Emily" userId="ff54fab0-80c9-488d-88d6-86cdf5d7e7e6" providerId="ADAL" clId="{634F6046-97D4-4D8A-A3D6-B397FF07F032}" dt="2024-01-08T13:26:05.331" v="13"/>
          <ac:spMkLst>
            <pc:docMk/>
            <pc:sldMk cId="1346752085" sldId="339"/>
            <ac:spMk id="8" creationId="{40A0A065-8E41-37B3-F1A1-02697A2847F3}"/>
          </ac:spMkLst>
        </pc:spChg>
        <pc:spChg chg="add mod">
          <ac:chgData name="Foster, Emily" userId="ff54fab0-80c9-488d-88d6-86cdf5d7e7e6" providerId="ADAL" clId="{634F6046-97D4-4D8A-A3D6-B397FF07F032}" dt="2024-01-08T13:26:16.348" v="18" actId="14100"/>
          <ac:spMkLst>
            <pc:docMk/>
            <pc:sldMk cId="1346752085" sldId="339"/>
            <ac:spMk id="9" creationId="{04691B20-D631-18AA-B86A-6D59AB333D12}"/>
          </ac:spMkLst>
        </pc:spChg>
        <pc:spChg chg="del mod">
          <ac:chgData name="Foster, Emily" userId="ff54fab0-80c9-488d-88d6-86cdf5d7e7e6" providerId="ADAL" clId="{634F6046-97D4-4D8A-A3D6-B397FF07F032}" dt="2024-01-08T13:26:16.596" v="20"/>
          <ac:spMkLst>
            <pc:docMk/>
            <pc:sldMk cId="1346752085" sldId="339"/>
            <ac:spMk id="75" creationId="{E7905632-96B1-B274-C571-9666485F6F03}"/>
          </ac:spMkLst>
        </pc:spChg>
        <pc:picChg chg="add del mod">
          <ac:chgData name="Foster, Emily" userId="ff54fab0-80c9-488d-88d6-86cdf5d7e7e6" providerId="ADAL" clId="{634F6046-97D4-4D8A-A3D6-B397FF07F032}" dt="2024-01-08T13:26:01.501" v="11"/>
          <ac:picMkLst>
            <pc:docMk/>
            <pc:sldMk cId="1346752085" sldId="339"/>
            <ac:picMk id="2" creationId="{10BF56EB-B58E-FDA0-DCA0-3656F1BF3FB9}"/>
          </ac:picMkLst>
        </pc:picChg>
        <pc:picChg chg="add del mod">
          <ac:chgData name="Foster, Emily" userId="ff54fab0-80c9-488d-88d6-86cdf5d7e7e6" providerId="ADAL" clId="{634F6046-97D4-4D8A-A3D6-B397FF07F032}" dt="2024-01-08T13:26:01.501" v="11"/>
          <ac:picMkLst>
            <pc:docMk/>
            <pc:sldMk cId="1346752085" sldId="339"/>
            <ac:picMk id="6" creationId="{F34AF3EB-C7A5-87C2-6D00-102AAD8D461E}"/>
          </ac:picMkLst>
        </pc:picChg>
        <pc:picChg chg="add mod">
          <ac:chgData name="Foster, Emily" userId="ff54fab0-80c9-488d-88d6-86cdf5d7e7e6" providerId="ADAL" clId="{634F6046-97D4-4D8A-A3D6-B397FF07F032}" dt="2024-01-08T13:26:05.331" v="13"/>
          <ac:picMkLst>
            <pc:docMk/>
            <pc:sldMk cId="1346752085" sldId="339"/>
            <ac:picMk id="7" creationId="{2C0A6D67-45A0-8824-E7AD-986786069D0C}"/>
          </ac:picMkLst>
        </pc:picChg>
        <pc:picChg chg="add mod">
          <ac:chgData name="Foster, Emily" userId="ff54fab0-80c9-488d-88d6-86cdf5d7e7e6" providerId="ADAL" clId="{634F6046-97D4-4D8A-A3D6-B397FF07F032}" dt="2024-01-08T13:26:05.331" v="13"/>
          <ac:picMkLst>
            <pc:docMk/>
            <pc:sldMk cId="1346752085" sldId="339"/>
            <ac:picMk id="10" creationId="{EF22BDF5-1D5D-F05E-B50E-6C00814DAC74}"/>
          </ac:picMkLst>
        </pc:picChg>
      </pc:sldChg>
      <pc:sldChg chg="addSp delSp mod">
        <pc:chgData name="Foster, Emily" userId="ff54fab0-80c9-488d-88d6-86cdf5d7e7e6" providerId="ADAL" clId="{634F6046-97D4-4D8A-A3D6-B397FF07F032}" dt="2024-01-08T13:26:28.044" v="23" actId="478"/>
        <pc:sldMkLst>
          <pc:docMk/>
          <pc:sldMk cId="2350759643" sldId="340"/>
        </pc:sldMkLst>
        <pc:grpChg chg="add del">
          <ac:chgData name="Foster, Emily" userId="ff54fab0-80c9-488d-88d6-86cdf5d7e7e6" providerId="ADAL" clId="{634F6046-97D4-4D8A-A3D6-B397FF07F032}" dt="2024-01-08T13:26:28.044" v="23" actId="478"/>
          <ac:grpSpMkLst>
            <pc:docMk/>
            <pc:sldMk cId="2350759643" sldId="340"/>
            <ac:grpSpMk id="66" creationId="{FABACB06-5ED3-1CAF-C8D9-8627906E8B6F}"/>
          </ac:grpSpMkLst>
        </pc:grpChg>
      </pc:sldChg>
    </pc:docChg>
  </pc:docChgLst>
  <pc:docChgLst>
    <pc:chgData name="Foster, Emily" userId="S::emily.foster@intelligent-energy.com::ff54fab0-80c9-488d-88d6-86cdf5d7e7e6" providerId="AD" clId="Web-{84F06C80-F811-6AED-7484-8A399B4057AE}"/>
    <pc:docChg chg="modSld">
      <pc:chgData name="Foster, Emily" userId="S::emily.foster@intelligent-energy.com::ff54fab0-80c9-488d-88d6-86cdf5d7e7e6" providerId="AD" clId="Web-{84F06C80-F811-6AED-7484-8A399B4057AE}" dt="2024-03-12T15:16:57.955" v="13" actId="1076"/>
      <pc:docMkLst>
        <pc:docMk/>
      </pc:docMkLst>
      <pc:sldChg chg="addSp delSp modSp">
        <pc:chgData name="Foster, Emily" userId="S::emily.foster@intelligent-energy.com::ff54fab0-80c9-488d-88d6-86cdf5d7e7e6" providerId="AD" clId="Web-{84F06C80-F811-6AED-7484-8A399B4057AE}" dt="2024-03-12T15:16:57.955" v="13" actId="1076"/>
        <pc:sldMkLst>
          <pc:docMk/>
          <pc:sldMk cId="3962502197" sldId="334"/>
        </pc:sldMkLst>
        <pc:picChg chg="add del mod">
          <ac:chgData name="Foster, Emily" userId="S::emily.foster@intelligent-energy.com::ff54fab0-80c9-488d-88d6-86cdf5d7e7e6" providerId="AD" clId="Web-{84F06C80-F811-6AED-7484-8A399B4057AE}" dt="2024-03-12T15:16:36.063" v="5"/>
          <ac:picMkLst>
            <pc:docMk/>
            <pc:sldMk cId="3962502197" sldId="334"/>
            <ac:picMk id="2" creationId="{AE053B6A-1284-29DA-E442-AF6C92FC2A03}"/>
          </ac:picMkLst>
        </pc:picChg>
        <pc:picChg chg="add mod modCrop">
          <ac:chgData name="Foster, Emily" userId="S::emily.foster@intelligent-energy.com::ff54fab0-80c9-488d-88d6-86cdf5d7e7e6" providerId="AD" clId="Web-{84F06C80-F811-6AED-7484-8A399B4057AE}" dt="2024-03-12T15:16:57.955" v="13" actId="1076"/>
          <ac:picMkLst>
            <pc:docMk/>
            <pc:sldMk cId="3962502197" sldId="334"/>
            <ac:picMk id="7" creationId="{9E287411-F66B-006A-C64C-E33F8BCC6AD3}"/>
          </ac:picMkLst>
        </pc:picChg>
        <pc:picChg chg="del">
          <ac:chgData name="Foster, Emily" userId="S::emily.foster@intelligent-energy.com::ff54fab0-80c9-488d-88d6-86cdf5d7e7e6" providerId="AD" clId="Web-{84F06C80-F811-6AED-7484-8A399B4057AE}" dt="2024-03-12T15:16:15.061" v="1"/>
          <ac:picMkLst>
            <pc:docMk/>
            <pc:sldMk cId="3962502197" sldId="334"/>
            <ac:picMk id="8" creationId="{D4AC895B-1B37-C5B6-E8CC-13314ECC688B}"/>
          </ac:picMkLst>
        </pc:picChg>
      </pc:sldChg>
      <pc:sldChg chg="delSp">
        <pc:chgData name="Foster, Emily" userId="S::emily.foster@intelligent-energy.com::ff54fab0-80c9-488d-88d6-86cdf5d7e7e6" providerId="AD" clId="Web-{84F06C80-F811-6AED-7484-8A399B4057AE}" dt="2024-03-12T15:15:00.634" v="0"/>
        <pc:sldMkLst>
          <pc:docMk/>
          <pc:sldMk cId="2350759643" sldId="340"/>
        </pc:sldMkLst>
        <pc:grpChg chg="del">
          <ac:chgData name="Foster, Emily" userId="S::emily.foster@intelligent-energy.com::ff54fab0-80c9-488d-88d6-86cdf5d7e7e6" providerId="AD" clId="Web-{84F06C80-F811-6AED-7484-8A399B4057AE}" dt="2024-03-12T15:15:00.634" v="0"/>
          <ac:grpSpMkLst>
            <pc:docMk/>
            <pc:sldMk cId="2350759643" sldId="340"/>
            <ac:grpSpMk id="87" creationId="{1BB94634-4B9C-65B5-1614-892ABED7B1D3}"/>
          </ac:grpSpMkLst>
        </pc:grpChg>
      </pc:sldChg>
    </pc:docChg>
  </pc:docChgLst>
  <pc:docChgLst>
    <pc:chgData name="Foster, Emily" userId="S::emily.foster@intelligent-energy.com::ff54fab0-80c9-488d-88d6-86cdf5d7e7e6" providerId="AD" clId="Web-{1065D713-4F57-5B89-CE5B-499BEB7697D1}"/>
    <pc:docChg chg="addSld delSld modSld">
      <pc:chgData name="Foster, Emily" userId="S::emily.foster@intelligent-energy.com::ff54fab0-80c9-488d-88d6-86cdf5d7e7e6" providerId="AD" clId="Web-{1065D713-4F57-5B89-CE5B-499BEB7697D1}" dt="2023-12-21T11:55:02.033" v="13"/>
      <pc:docMkLst>
        <pc:docMk/>
      </pc:docMkLst>
      <pc:sldChg chg="addSp delSp modSp add del replId">
        <pc:chgData name="Foster, Emily" userId="S::emily.foster@intelligent-energy.com::ff54fab0-80c9-488d-88d6-86cdf5d7e7e6" providerId="AD" clId="Web-{1065D713-4F57-5B89-CE5B-499BEB7697D1}" dt="2023-12-21T11:55:02.033" v="13"/>
        <pc:sldMkLst>
          <pc:docMk/>
          <pc:sldMk cId="2693889177" sldId="341"/>
        </pc:sldMkLst>
        <pc:spChg chg="add del mod">
          <ac:chgData name="Foster, Emily" userId="S::emily.foster@intelligent-energy.com::ff54fab0-80c9-488d-88d6-86cdf5d7e7e6" providerId="AD" clId="Web-{1065D713-4F57-5B89-CE5B-499BEB7697D1}" dt="2023-12-21T11:54:47.564" v="12"/>
          <ac:spMkLst>
            <pc:docMk/>
            <pc:sldMk cId="2693889177" sldId="341"/>
            <ac:spMk id="2" creationId="{CABCD971-C33C-6EDE-542D-99FFFDF8F392}"/>
          </ac:spMkLst>
        </pc:spChg>
        <pc:picChg chg="add del mod">
          <ac:chgData name="Foster, Emily" userId="S::emily.foster@intelligent-energy.com::ff54fab0-80c9-488d-88d6-86cdf5d7e7e6" providerId="AD" clId="Web-{1065D713-4F57-5B89-CE5B-499BEB7697D1}" dt="2023-12-21T11:54:46.736" v="11"/>
          <ac:picMkLst>
            <pc:docMk/>
            <pc:sldMk cId="2693889177" sldId="341"/>
            <ac:picMk id="3" creationId="{6965B3E1-3CCB-1735-AFEA-E567E359324E}"/>
          </ac:picMkLst>
        </pc:picChg>
      </pc:sldChg>
    </pc:docChg>
  </pc:docChgLst>
  <pc:docChgLst>
    <pc:chgData name="Foster, Emily" userId="ff54fab0-80c9-488d-88d6-86cdf5d7e7e6" providerId="ADAL" clId="{C124067F-BAB2-4B40-A84D-893CF87547FB}"/>
    <pc:docChg chg="undo redo custSel addSld delSld modSld">
      <pc:chgData name="Foster, Emily" userId="ff54fab0-80c9-488d-88d6-86cdf5d7e7e6" providerId="ADAL" clId="{C124067F-BAB2-4B40-A84D-893CF87547FB}" dt="2024-02-09T11:56:10.176" v="348" actId="20577"/>
      <pc:docMkLst>
        <pc:docMk/>
      </pc:docMkLst>
      <pc:sldChg chg="modSp mod">
        <pc:chgData name="Foster, Emily" userId="ff54fab0-80c9-488d-88d6-86cdf5d7e7e6" providerId="ADAL" clId="{C124067F-BAB2-4B40-A84D-893CF87547FB}" dt="2024-02-09T10:54:45.795" v="129" actId="1076"/>
        <pc:sldMkLst>
          <pc:docMk/>
          <pc:sldMk cId="1272933389" sldId="261"/>
        </pc:sldMkLst>
        <pc:picChg chg="mod">
          <ac:chgData name="Foster, Emily" userId="ff54fab0-80c9-488d-88d6-86cdf5d7e7e6" providerId="ADAL" clId="{C124067F-BAB2-4B40-A84D-893CF87547FB}" dt="2024-02-09T10:54:45.795" v="129" actId="1076"/>
          <ac:picMkLst>
            <pc:docMk/>
            <pc:sldMk cId="1272933389" sldId="261"/>
            <ac:picMk id="4" creationId="{4B125C1E-B623-7AD0-EDA2-66126040A9E9}"/>
          </ac:picMkLst>
        </pc:picChg>
      </pc:sldChg>
      <pc:sldChg chg="addSp delSp modSp add del mod">
        <pc:chgData name="Foster, Emily" userId="ff54fab0-80c9-488d-88d6-86cdf5d7e7e6" providerId="ADAL" clId="{C124067F-BAB2-4B40-A84D-893CF87547FB}" dt="2024-02-09T11:56:10.176" v="348" actId="20577"/>
        <pc:sldMkLst>
          <pc:docMk/>
          <pc:sldMk cId="857903552" sldId="278"/>
        </pc:sldMkLst>
        <pc:spChg chg="add mod">
          <ac:chgData name="Foster, Emily" userId="ff54fab0-80c9-488d-88d6-86cdf5d7e7e6" providerId="ADAL" clId="{C124067F-BAB2-4B40-A84D-893CF87547FB}" dt="2024-02-09T11:56:03.851" v="333"/>
          <ac:spMkLst>
            <pc:docMk/>
            <pc:sldMk cId="857903552" sldId="278"/>
            <ac:spMk id="3" creationId="{1FD1F6D6-BF97-3872-0588-9E9ABF80F652}"/>
          </ac:spMkLst>
        </pc:spChg>
        <pc:spChg chg="add mod">
          <ac:chgData name="Foster, Emily" userId="ff54fab0-80c9-488d-88d6-86cdf5d7e7e6" providerId="ADAL" clId="{C124067F-BAB2-4B40-A84D-893CF87547FB}" dt="2024-02-09T11:56:10.176" v="348" actId="20577"/>
          <ac:spMkLst>
            <pc:docMk/>
            <pc:sldMk cId="857903552" sldId="278"/>
            <ac:spMk id="4" creationId="{794BC7DE-7B69-2247-0A9F-40D64486CE29}"/>
          </ac:spMkLst>
        </pc:spChg>
        <pc:spChg chg="del">
          <ac:chgData name="Foster, Emily" userId="ff54fab0-80c9-488d-88d6-86cdf5d7e7e6" providerId="ADAL" clId="{C124067F-BAB2-4B40-A84D-893CF87547FB}" dt="2024-02-09T11:56:03.592" v="332" actId="478"/>
          <ac:spMkLst>
            <pc:docMk/>
            <pc:sldMk cId="857903552" sldId="278"/>
            <ac:spMk id="26" creationId="{9D057EC5-CB00-4F46-AC38-67D1F13EDFC4}"/>
          </ac:spMkLst>
        </pc:spChg>
        <pc:spChg chg="mod">
          <ac:chgData name="Foster, Emily" userId="ff54fab0-80c9-488d-88d6-86cdf5d7e7e6" providerId="ADAL" clId="{C124067F-BAB2-4B40-A84D-893CF87547FB}" dt="2024-02-09T11:55:46.054" v="330" actId="1037"/>
          <ac:spMkLst>
            <pc:docMk/>
            <pc:sldMk cId="857903552" sldId="278"/>
            <ac:spMk id="44" creationId="{23EE6E22-477A-123A-D46C-63D75E2617E8}"/>
          </ac:spMkLst>
        </pc:spChg>
        <pc:spChg chg="mod">
          <ac:chgData name="Foster, Emily" userId="ff54fab0-80c9-488d-88d6-86cdf5d7e7e6" providerId="ADAL" clId="{C124067F-BAB2-4B40-A84D-893CF87547FB}" dt="2024-02-09T11:55:48.274" v="331" actId="1037"/>
          <ac:spMkLst>
            <pc:docMk/>
            <pc:sldMk cId="857903552" sldId="278"/>
            <ac:spMk id="45" creationId="{DAD15029-B95A-3228-8342-923AC920ED22}"/>
          </ac:spMkLst>
        </pc:spChg>
        <pc:picChg chg="add mod">
          <ac:chgData name="Foster, Emily" userId="ff54fab0-80c9-488d-88d6-86cdf5d7e7e6" providerId="ADAL" clId="{C124067F-BAB2-4B40-A84D-893CF87547FB}" dt="2024-02-09T11:56:03.851" v="333"/>
          <ac:picMkLst>
            <pc:docMk/>
            <pc:sldMk cId="857903552" sldId="278"/>
            <ac:picMk id="2" creationId="{FDFC3D06-68E5-F800-13E9-DC12E27CC9D4}"/>
          </ac:picMkLst>
        </pc:picChg>
        <pc:picChg chg="add mod">
          <ac:chgData name="Foster, Emily" userId="ff54fab0-80c9-488d-88d6-86cdf5d7e7e6" providerId="ADAL" clId="{C124067F-BAB2-4B40-A84D-893CF87547FB}" dt="2024-02-09T11:56:03.851" v="333"/>
          <ac:picMkLst>
            <pc:docMk/>
            <pc:sldMk cId="857903552" sldId="278"/>
            <ac:picMk id="5" creationId="{A9EF29FB-1E53-49B2-B09A-638B8DDAA31B}"/>
          </ac:picMkLst>
        </pc:picChg>
      </pc:sldChg>
      <pc:sldChg chg="modSp mod">
        <pc:chgData name="Foster, Emily" userId="ff54fab0-80c9-488d-88d6-86cdf5d7e7e6" providerId="ADAL" clId="{C124067F-BAB2-4B40-A84D-893CF87547FB}" dt="2024-02-09T10:56:18.860" v="133" actId="962"/>
        <pc:sldMkLst>
          <pc:docMk/>
          <pc:sldMk cId="1891467626" sldId="320"/>
        </pc:sldMkLst>
        <pc:picChg chg="mod">
          <ac:chgData name="Foster, Emily" userId="ff54fab0-80c9-488d-88d6-86cdf5d7e7e6" providerId="ADAL" clId="{C124067F-BAB2-4B40-A84D-893CF87547FB}" dt="2024-02-09T10:56:15.026" v="130" actId="962"/>
          <ac:picMkLst>
            <pc:docMk/>
            <pc:sldMk cId="1891467626" sldId="320"/>
            <ac:picMk id="9" creationId="{2345D45E-AFBD-F0B6-BFB9-489160CD3309}"/>
          </ac:picMkLst>
        </pc:picChg>
        <pc:picChg chg="mod">
          <ac:chgData name="Foster, Emily" userId="ff54fab0-80c9-488d-88d6-86cdf5d7e7e6" providerId="ADAL" clId="{C124067F-BAB2-4B40-A84D-893CF87547FB}" dt="2024-02-09T10:56:18.860" v="133" actId="962"/>
          <ac:picMkLst>
            <pc:docMk/>
            <pc:sldMk cId="1891467626" sldId="320"/>
            <ac:picMk id="35" creationId="{39C76C2F-6BD0-9E4D-B4B4-B97ED4CC7ADE}"/>
          </ac:picMkLst>
        </pc:picChg>
        <pc:picChg chg="mod">
          <ac:chgData name="Foster, Emily" userId="ff54fab0-80c9-488d-88d6-86cdf5d7e7e6" providerId="ADAL" clId="{C124067F-BAB2-4B40-A84D-893CF87547FB}" dt="2024-02-09T10:56:17.876" v="132" actId="962"/>
          <ac:picMkLst>
            <pc:docMk/>
            <pc:sldMk cId="1891467626" sldId="320"/>
            <ac:picMk id="47" creationId="{EB8D5490-2E54-034B-97E7-12D32107B315}"/>
          </ac:picMkLst>
        </pc:picChg>
        <pc:picChg chg="mod">
          <ac:chgData name="Foster, Emily" userId="ff54fab0-80c9-488d-88d6-86cdf5d7e7e6" providerId="ADAL" clId="{C124067F-BAB2-4B40-A84D-893CF87547FB}" dt="2024-02-09T10:56:16.361" v="131" actId="962"/>
          <ac:picMkLst>
            <pc:docMk/>
            <pc:sldMk cId="1891467626" sldId="320"/>
            <ac:picMk id="51" creationId="{A88F4E18-3C19-CE46-B3BF-82897BC32487}"/>
          </ac:picMkLst>
        </pc:picChg>
      </pc:sldChg>
      <pc:sldChg chg="modSp mod">
        <pc:chgData name="Foster, Emily" userId="ff54fab0-80c9-488d-88d6-86cdf5d7e7e6" providerId="ADAL" clId="{C124067F-BAB2-4B40-A84D-893CF87547FB}" dt="2024-02-09T10:56:51.970" v="137" actId="962"/>
        <pc:sldMkLst>
          <pc:docMk/>
          <pc:sldMk cId="411312284" sldId="321"/>
        </pc:sldMkLst>
        <pc:picChg chg="mod">
          <ac:chgData name="Foster, Emily" userId="ff54fab0-80c9-488d-88d6-86cdf5d7e7e6" providerId="ADAL" clId="{C124067F-BAB2-4B40-A84D-893CF87547FB}" dt="2024-02-09T10:56:51.970" v="137" actId="962"/>
          <ac:picMkLst>
            <pc:docMk/>
            <pc:sldMk cId="411312284" sldId="321"/>
            <ac:picMk id="6" creationId="{7B9F772D-AE25-1DD5-B618-6A092A94DF17}"/>
          </ac:picMkLst>
        </pc:picChg>
        <pc:picChg chg="mod">
          <ac:chgData name="Foster, Emily" userId="ff54fab0-80c9-488d-88d6-86cdf5d7e7e6" providerId="ADAL" clId="{C124067F-BAB2-4B40-A84D-893CF87547FB}" dt="2024-02-09T10:56:50.266" v="136" actId="962"/>
          <ac:picMkLst>
            <pc:docMk/>
            <pc:sldMk cId="411312284" sldId="321"/>
            <ac:picMk id="26" creationId="{495F959D-DD3F-9493-1E63-1C0398AF3BD3}"/>
          </ac:picMkLst>
        </pc:picChg>
      </pc:sldChg>
      <pc:sldChg chg="addSp delSp mod">
        <pc:chgData name="Foster, Emily" userId="ff54fab0-80c9-488d-88d6-86cdf5d7e7e6" providerId="ADAL" clId="{C124067F-BAB2-4B40-A84D-893CF87547FB}" dt="2024-02-09T11:55:20.319" v="318" actId="22"/>
        <pc:sldMkLst>
          <pc:docMk/>
          <pc:sldMk cId="1878573389" sldId="322"/>
        </pc:sldMkLst>
        <pc:spChg chg="add del">
          <ac:chgData name="Foster, Emily" userId="ff54fab0-80c9-488d-88d6-86cdf5d7e7e6" providerId="ADAL" clId="{C124067F-BAB2-4B40-A84D-893CF87547FB}" dt="2024-02-09T11:55:20.319" v="318" actId="22"/>
          <ac:spMkLst>
            <pc:docMk/>
            <pc:sldMk cId="1878573389" sldId="322"/>
            <ac:spMk id="3" creationId="{144D3296-62BA-60D1-CE4F-DD38F1D52C12}"/>
          </ac:spMkLst>
        </pc:spChg>
      </pc:sldChg>
      <pc:sldChg chg="addSp delSp modSp mod modNotesTx">
        <pc:chgData name="Foster, Emily" userId="ff54fab0-80c9-488d-88d6-86cdf5d7e7e6" providerId="ADAL" clId="{C124067F-BAB2-4B40-A84D-893CF87547FB}" dt="2024-02-09T11:09:22.982" v="313" actId="20577"/>
        <pc:sldMkLst>
          <pc:docMk/>
          <pc:sldMk cId="3194455991" sldId="325"/>
        </pc:sldMkLst>
        <pc:spChg chg="mod">
          <ac:chgData name="Foster, Emily" userId="ff54fab0-80c9-488d-88d6-86cdf5d7e7e6" providerId="ADAL" clId="{C124067F-BAB2-4B40-A84D-893CF87547FB}" dt="2024-02-09T11:04:53.751" v="257" actId="165"/>
          <ac:spMkLst>
            <pc:docMk/>
            <pc:sldMk cId="3194455991" sldId="325"/>
            <ac:spMk id="13" creationId="{A5C12ED8-AE7D-F21D-63A2-E2C8F237B9C6}"/>
          </ac:spMkLst>
        </pc:spChg>
        <pc:spChg chg="add mod">
          <ac:chgData name="Foster, Emily" userId="ff54fab0-80c9-488d-88d6-86cdf5d7e7e6" providerId="ADAL" clId="{C124067F-BAB2-4B40-A84D-893CF87547FB}" dt="2024-02-09T11:03:59.302" v="216" actId="14100"/>
          <ac:spMkLst>
            <pc:docMk/>
            <pc:sldMk cId="3194455991" sldId="325"/>
            <ac:spMk id="15" creationId="{9A397100-6FEE-5459-D9E5-A74E95093F40}"/>
          </ac:spMkLst>
        </pc:spChg>
        <pc:spChg chg="add mod">
          <ac:chgData name="Foster, Emily" userId="ff54fab0-80c9-488d-88d6-86cdf5d7e7e6" providerId="ADAL" clId="{C124067F-BAB2-4B40-A84D-893CF87547FB}" dt="2024-02-09T11:05:31.344" v="282" actId="1036"/>
          <ac:spMkLst>
            <pc:docMk/>
            <pc:sldMk cId="3194455991" sldId="325"/>
            <ac:spMk id="16" creationId="{E06E86D7-9814-A344-EF61-85E0A7BA0E54}"/>
          </ac:spMkLst>
        </pc:spChg>
        <pc:spChg chg="del">
          <ac:chgData name="Foster, Emily" userId="ff54fab0-80c9-488d-88d6-86cdf5d7e7e6" providerId="ADAL" clId="{C124067F-BAB2-4B40-A84D-893CF87547FB}" dt="2024-02-09T11:01:59.360" v="153" actId="478"/>
          <ac:spMkLst>
            <pc:docMk/>
            <pc:sldMk cId="3194455991" sldId="325"/>
            <ac:spMk id="25" creationId="{E0F33A03-6C49-9116-6405-E8DDAF89B654}"/>
          </ac:spMkLst>
        </pc:spChg>
        <pc:spChg chg="del">
          <ac:chgData name="Foster, Emily" userId="ff54fab0-80c9-488d-88d6-86cdf5d7e7e6" providerId="ADAL" clId="{C124067F-BAB2-4B40-A84D-893CF87547FB}" dt="2024-02-09T11:01:12.794" v="143" actId="478"/>
          <ac:spMkLst>
            <pc:docMk/>
            <pc:sldMk cId="3194455991" sldId="325"/>
            <ac:spMk id="40" creationId="{40EC9876-E090-FE1A-6ABA-9D214AD35C88}"/>
          </ac:spMkLst>
        </pc:spChg>
        <pc:grpChg chg="mod topLvl">
          <ac:chgData name="Foster, Emily" userId="ff54fab0-80c9-488d-88d6-86cdf5d7e7e6" providerId="ADAL" clId="{C124067F-BAB2-4B40-A84D-893CF87547FB}" dt="2024-02-09T11:04:53.751" v="257" actId="165"/>
          <ac:grpSpMkLst>
            <pc:docMk/>
            <pc:sldMk cId="3194455991" sldId="325"/>
            <ac:grpSpMk id="6" creationId="{AA64E557-312C-84DC-B78A-7ACBD4491CA1}"/>
          </ac:grpSpMkLst>
        </pc:grpChg>
        <pc:grpChg chg="del">
          <ac:chgData name="Foster, Emily" userId="ff54fab0-80c9-488d-88d6-86cdf5d7e7e6" providerId="ADAL" clId="{C124067F-BAB2-4B40-A84D-893CF87547FB}" dt="2024-02-09T11:01:10.055" v="142" actId="478"/>
          <ac:grpSpMkLst>
            <pc:docMk/>
            <pc:sldMk cId="3194455991" sldId="325"/>
            <ac:grpSpMk id="8" creationId="{41EE2B7D-4028-A278-C007-A1088273D8B5}"/>
          </ac:grpSpMkLst>
        </pc:grpChg>
        <pc:grpChg chg="add del mod">
          <ac:chgData name="Foster, Emily" userId="ff54fab0-80c9-488d-88d6-86cdf5d7e7e6" providerId="ADAL" clId="{C124067F-BAB2-4B40-A84D-893CF87547FB}" dt="2024-02-09T11:04:53.751" v="257" actId="165"/>
          <ac:grpSpMkLst>
            <pc:docMk/>
            <pc:sldMk cId="3194455991" sldId="325"/>
            <ac:grpSpMk id="14" creationId="{E7CFB93F-FCD8-1146-5FD7-7F9CC08D2713}"/>
          </ac:grpSpMkLst>
        </pc:grpChg>
        <pc:picChg chg="mod">
          <ac:chgData name="Foster, Emily" userId="ff54fab0-80c9-488d-88d6-86cdf5d7e7e6" providerId="ADAL" clId="{C124067F-BAB2-4B40-A84D-893CF87547FB}" dt="2024-02-09T11:04:53.751" v="257" actId="165"/>
          <ac:picMkLst>
            <pc:docMk/>
            <pc:sldMk cId="3194455991" sldId="325"/>
            <ac:picMk id="4" creationId="{A47C2443-39D1-3547-C076-3FE3178F0A05}"/>
          </ac:picMkLst>
        </pc:picChg>
        <pc:picChg chg="add del mod modCrop">
          <ac:chgData name="Foster, Emily" userId="ff54fab0-80c9-488d-88d6-86cdf5d7e7e6" providerId="ADAL" clId="{C124067F-BAB2-4B40-A84D-893CF87547FB}" dt="2024-02-09T11:01:58.505" v="152" actId="21"/>
          <ac:picMkLst>
            <pc:docMk/>
            <pc:sldMk cId="3194455991" sldId="325"/>
            <ac:picMk id="11" creationId="{240B6CDB-C9B1-852A-4FC8-4A6E15FE79FB}"/>
          </ac:picMkLst>
        </pc:picChg>
        <pc:picChg chg="add del mod topLvl modCrop">
          <ac:chgData name="Foster, Emily" userId="ff54fab0-80c9-488d-88d6-86cdf5d7e7e6" providerId="ADAL" clId="{C124067F-BAB2-4B40-A84D-893CF87547FB}" dt="2024-02-09T11:05:20.269" v="266" actId="478"/>
          <ac:picMkLst>
            <pc:docMk/>
            <pc:sldMk cId="3194455991" sldId="325"/>
            <ac:picMk id="12" creationId="{240B6CDB-C9B1-852A-4FC8-4A6E15FE79FB}"/>
          </ac:picMkLst>
        </pc:picChg>
        <pc:picChg chg="add del mod modCrop">
          <ac:chgData name="Foster, Emily" userId="ff54fab0-80c9-488d-88d6-86cdf5d7e7e6" providerId="ADAL" clId="{C124067F-BAB2-4B40-A84D-893CF87547FB}" dt="2024-02-09T11:05:19.111" v="265" actId="21"/>
          <ac:picMkLst>
            <pc:docMk/>
            <pc:sldMk cId="3194455991" sldId="325"/>
            <ac:picMk id="17" creationId="{C2BA72B3-41F9-3D6A-A0E7-873D82A7CD01}"/>
          </ac:picMkLst>
        </pc:picChg>
        <pc:picChg chg="add mod ord">
          <ac:chgData name="Foster, Emily" userId="ff54fab0-80c9-488d-88d6-86cdf5d7e7e6" providerId="ADAL" clId="{C124067F-BAB2-4B40-A84D-893CF87547FB}" dt="2024-02-09T11:05:27.509" v="270" actId="170"/>
          <ac:picMkLst>
            <pc:docMk/>
            <pc:sldMk cId="3194455991" sldId="325"/>
            <ac:picMk id="18" creationId="{C2BA72B3-41F9-3D6A-A0E7-873D82A7CD01}"/>
          </ac:picMkLst>
        </pc:picChg>
      </pc:sldChg>
      <pc:sldChg chg="addSp delSp modSp add mod">
        <pc:chgData name="Foster, Emily" userId="ff54fab0-80c9-488d-88d6-86cdf5d7e7e6" providerId="ADAL" clId="{C124067F-BAB2-4B40-A84D-893CF87547FB}" dt="2024-02-09T10:52:23.207" v="104" actId="962"/>
        <pc:sldMkLst>
          <pc:docMk/>
          <pc:sldMk cId="3962502197" sldId="334"/>
        </pc:sldMkLst>
        <pc:spChg chg="add mod">
          <ac:chgData name="Foster, Emily" userId="ff54fab0-80c9-488d-88d6-86cdf5d7e7e6" providerId="ADAL" clId="{C124067F-BAB2-4B40-A84D-893CF87547FB}" dt="2024-01-31T14:24:19.772" v="2"/>
          <ac:spMkLst>
            <pc:docMk/>
            <pc:sldMk cId="3962502197" sldId="334"/>
            <ac:spMk id="4" creationId="{AF963AFB-3730-8B71-0059-EED747E8DBD8}"/>
          </ac:spMkLst>
        </pc:spChg>
        <pc:spChg chg="add mod">
          <ac:chgData name="Foster, Emily" userId="ff54fab0-80c9-488d-88d6-86cdf5d7e7e6" providerId="ADAL" clId="{C124067F-BAB2-4B40-A84D-893CF87547FB}" dt="2024-01-31T14:24:25.752" v="6"/>
          <ac:spMkLst>
            <pc:docMk/>
            <pc:sldMk cId="3962502197" sldId="334"/>
            <ac:spMk id="5" creationId="{DA559DE8-C864-EF8F-EDC7-FBB02A4BC5B7}"/>
          </ac:spMkLst>
        </pc:spChg>
        <pc:spChg chg="del mod">
          <ac:chgData name="Foster, Emily" userId="ff54fab0-80c9-488d-88d6-86cdf5d7e7e6" providerId="ADAL" clId="{C124067F-BAB2-4B40-A84D-893CF87547FB}" dt="2024-01-31T14:24:27.578" v="8"/>
          <ac:spMkLst>
            <pc:docMk/>
            <pc:sldMk cId="3962502197" sldId="334"/>
            <ac:spMk id="75" creationId="{E7905632-96B1-B274-C571-9666485F6F03}"/>
          </ac:spMkLst>
        </pc:spChg>
        <pc:picChg chg="del">
          <ac:chgData name="Foster, Emily" userId="ff54fab0-80c9-488d-88d6-86cdf5d7e7e6" providerId="ADAL" clId="{C124067F-BAB2-4B40-A84D-893CF87547FB}" dt="2024-01-31T14:26:16.878" v="9" actId="478"/>
          <ac:picMkLst>
            <pc:docMk/>
            <pc:sldMk cId="3962502197" sldId="334"/>
            <ac:picMk id="2" creationId="{41B12020-3227-B13B-8D59-9A96D8E834B7}"/>
          </ac:picMkLst>
        </pc:picChg>
        <pc:picChg chg="add mod">
          <ac:chgData name="Foster, Emily" userId="ff54fab0-80c9-488d-88d6-86cdf5d7e7e6" providerId="ADAL" clId="{C124067F-BAB2-4B40-A84D-893CF87547FB}" dt="2024-01-31T14:24:19.772" v="2"/>
          <ac:picMkLst>
            <pc:docMk/>
            <pc:sldMk cId="3962502197" sldId="334"/>
            <ac:picMk id="3" creationId="{37B8D17C-737B-E79C-63EE-3F35A6A1C918}"/>
          </ac:picMkLst>
        </pc:picChg>
        <pc:picChg chg="add mod">
          <ac:chgData name="Foster, Emily" userId="ff54fab0-80c9-488d-88d6-86cdf5d7e7e6" providerId="ADAL" clId="{C124067F-BAB2-4B40-A84D-893CF87547FB}" dt="2024-01-31T14:24:19.772" v="2"/>
          <ac:picMkLst>
            <pc:docMk/>
            <pc:sldMk cId="3962502197" sldId="334"/>
            <ac:picMk id="6" creationId="{9C66F8EC-2E7A-07EE-7D65-FF540A2B3FD3}"/>
          </ac:picMkLst>
        </pc:picChg>
        <pc:picChg chg="add mod modCrop">
          <ac:chgData name="Foster, Emily" userId="ff54fab0-80c9-488d-88d6-86cdf5d7e7e6" providerId="ADAL" clId="{C124067F-BAB2-4B40-A84D-893CF87547FB}" dt="2024-02-09T10:52:23.207" v="104" actId="962"/>
          <ac:picMkLst>
            <pc:docMk/>
            <pc:sldMk cId="3962502197" sldId="334"/>
            <ac:picMk id="8" creationId="{D4AC895B-1B37-C5B6-E8CC-13314ECC688B}"/>
          </ac:picMkLst>
        </pc:picChg>
      </pc:sldChg>
      <pc:sldChg chg="modSp mod">
        <pc:chgData name="Foster, Emily" userId="ff54fab0-80c9-488d-88d6-86cdf5d7e7e6" providerId="ADAL" clId="{C124067F-BAB2-4B40-A84D-893CF87547FB}" dt="2024-02-09T10:57:26.483" v="141" actId="962"/>
        <pc:sldMkLst>
          <pc:docMk/>
          <pc:sldMk cId="1804057186" sldId="335"/>
        </pc:sldMkLst>
        <pc:picChg chg="mod">
          <ac:chgData name="Foster, Emily" userId="ff54fab0-80c9-488d-88d6-86cdf5d7e7e6" providerId="ADAL" clId="{C124067F-BAB2-4B40-A84D-893CF87547FB}" dt="2024-02-09T10:57:13.860" v="139" actId="962"/>
          <ac:picMkLst>
            <pc:docMk/>
            <pc:sldMk cId="1804057186" sldId="335"/>
            <ac:picMk id="7" creationId="{6BEAF921-F2C3-C70F-6300-A61A52EC79EF}"/>
          </ac:picMkLst>
        </pc:picChg>
        <pc:picChg chg="mod">
          <ac:chgData name="Foster, Emily" userId="ff54fab0-80c9-488d-88d6-86cdf5d7e7e6" providerId="ADAL" clId="{C124067F-BAB2-4B40-A84D-893CF87547FB}" dt="2024-02-09T10:57:26.483" v="141" actId="962"/>
          <ac:picMkLst>
            <pc:docMk/>
            <pc:sldMk cId="1804057186" sldId="335"/>
            <ac:picMk id="18" creationId="{11FC45EA-2B6E-93F7-0136-4E85031EF020}"/>
          </ac:picMkLst>
        </pc:picChg>
        <pc:picChg chg="mod">
          <ac:chgData name="Foster, Emily" userId="ff54fab0-80c9-488d-88d6-86cdf5d7e7e6" providerId="ADAL" clId="{C124067F-BAB2-4B40-A84D-893CF87547FB}" dt="2024-02-09T10:57:24.690" v="140" actId="962"/>
          <ac:picMkLst>
            <pc:docMk/>
            <pc:sldMk cId="1804057186" sldId="335"/>
            <ac:picMk id="19" creationId="{1F32CC56-B464-8714-2756-C96B80A5723B}"/>
          </ac:picMkLst>
        </pc:picChg>
      </pc:sldChg>
      <pc:sldChg chg="modSp mod">
        <pc:chgData name="Foster, Emily" userId="ff54fab0-80c9-488d-88d6-86cdf5d7e7e6" providerId="ADAL" clId="{C124067F-BAB2-4B40-A84D-893CF87547FB}" dt="2024-02-09T10:56:40.939" v="135" actId="962"/>
        <pc:sldMkLst>
          <pc:docMk/>
          <pc:sldMk cId="3014258846" sldId="336"/>
        </pc:sldMkLst>
        <pc:picChg chg="mod">
          <ac:chgData name="Foster, Emily" userId="ff54fab0-80c9-488d-88d6-86cdf5d7e7e6" providerId="ADAL" clId="{C124067F-BAB2-4B40-A84D-893CF87547FB}" dt="2024-02-09T10:56:40.939" v="135" actId="962"/>
          <ac:picMkLst>
            <pc:docMk/>
            <pc:sldMk cId="3014258846" sldId="336"/>
            <ac:picMk id="3" creationId="{A7F9BACF-A270-A1D4-59CF-6AA0F6FB8650}"/>
          </ac:picMkLst>
        </pc:picChg>
        <pc:picChg chg="mod">
          <ac:chgData name="Foster, Emily" userId="ff54fab0-80c9-488d-88d6-86cdf5d7e7e6" providerId="ADAL" clId="{C124067F-BAB2-4B40-A84D-893CF87547FB}" dt="2024-02-09T10:56:39.564" v="134" actId="962"/>
          <ac:picMkLst>
            <pc:docMk/>
            <pc:sldMk cId="3014258846" sldId="336"/>
            <ac:picMk id="18" creationId="{2026A690-0719-2A9D-8710-A160BDEC5187}"/>
          </ac:picMkLst>
        </pc:picChg>
      </pc:sldChg>
      <pc:sldChg chg="addSp delSp modSp mod">
        <pc:chgData name="Foster, Emily" userId="ff54fab0-80c9-488d-88d6-86cdf5d7e7e6" providerId="ADAL" clId="{C124067F-BAB2-4B40-A84D-893CF87547FB}" dt="2024-02-09T10:53:20.500" v="127" actId="962"/>
        <pc:sldMkLst>
          <pc:docMk/>
          <pc:sldMk cId="2350759643" sldId="340"/>
        </pc:sldMkLst>
        <pc:grpChg chg="mod">
          <ac:chgData name="Foster, Emily" userId="ff54fab0-80c9-488d-88d6-86cdf5d7e7e6" providerId="ADAL" clId="{C124067F-BAB2-4B40-A84D-893CF87547FB}" dt="2024-02-09T10:52:51.848" v="107" actId="962"/>
          <ac:grpSpMkLst>
            <pc:docMk/>
            <pc:sldMk cId="2350759643" sldId="340"/>
            <ac:grpSpMk id="72" creationId="{5D9ABB6D-0B6E-F075-A2FA-C4BF37EA5760}"/>
          </ac:grpSpMkLst>
        </pc:grpChg>
        <pc:grpChg chg="mod">
          <ac:chgData name="Foster, Emily" userId="ff54fab0-80c9-488d-88d6-86cdf5d7e7e6" providerId="ADAL" clId="{C124067F-BAB2-4B40-A84D-893CF87547FB}" dt="2024-02-09T10:52:49.574" v="106" actId="962"/>
          <ac:grpSpMkLst>
            <pc:docMk/>
            <pc:sldMk cId="2350759643" sldId="340"/>
            <ac:grpSpMk id="87" creationId="{1BB94634-4B9C-65B5-1614-892ABED7B1D3}"/>
          </ac:grpSpMkLst>
        </pc:grpChg>
        <pc:picChg chg="mod">
          <ac:chgData name="Foster, Emily" userId="ff54fab0-80c9-488d-88d6-86cdf5d7e7e6" providerId="ADAL" clId="{C124067F-BAB2-4B40-A84D-893CF87547FB}" dt="2024-02-09T10:53:13.026" v="123" actId="962"/>
          <ac:picMkLst>
            <pc:docMk/>
            <pc:sldMk cId="2350759643" sldId="340"/>
            <ac:picMk id="20" creationId="{705559DA-72B0-13AF-1CA7-F7EBA7E5AC55}"/>
          </ac:picMkLst>
        </pc:picChg>
        <pc:picChg chg="mod">
          <ac:chgData name="Foster, Emily" userId="ff54fab0-80c9-488d-88d6-86cdf5d7e7e6" providerId="ADAL" clId="{C124067F-BAB2-4B40-A84D-893CF87547FB}" dt="2024-02-09T10:53:16.486" v="125" actId="962"/>
          <ac:picMkLst>
            <pc:docMk/>
            <pc:sldMk cId="2350759643" sldId="340"/>
            <ac:picMk id="31" creationId="{25482059-0CF5-3CBC-2206-11240A4FD9B0}"/>
          </ac:picMkLst>
        </pc:picChg>
        <pc:picChg chg="mod">
          <ac:chgData name="Foster, Emily" userId="ff54fab0-80c9-488d-88d6-86cdf5d7e7e6" providerId="ADAL" clId="{C124067F-BAB2-4B40-A84D-893CF87547FB}" dt="2024-02-09T10:53:00.381" v="114" actId="962"/>
          <ac:picMkLst>
            <pc:docMk/>
            <pc:sldMk cId="2350759643" sldId="340"/>
            <ac:picMk id="33" creationId="{32056100-8B66-AD27-D621-4E8099A38D5C}"/>
          </ac:picMkLst>
        </pc:picChg>
        <pc:picChg chg="add del mod">
          <ac:chgData name="Foster, Emily" userId="ff54fab0-80c9-488d-88d6-86cdf5d7e7e6" providerId="ADAL" clId="{C124067F-BAB2-4B40-A84D-893CF87547FB}" dt="2024-02-09T10:53:07.196" v="120" actId="962"/>
          <ac:picMkLst>
            <pc:docMk/>
            <pc:sldMk cId="2350759643" sldId="340"/>
            <ac:picMk id="34" creationId="{4625ED4C-91A1-F685-4706-114E675DCDE0}"/>
          </ac:picMkLst>
        </pc:picChg>
        <pc:picChg chg="mod">
          <ac:chgData name="Foster, Emily" userId="ff54fab0-80c9-488d-88d6-86cdf5d7e7e6" providerId="ADAL" clId="{C124067F-BAB2-4B40-A84D-893CF87547FB}" dt="2024-02-09T10:53:02.405" v="115" actId="962"/>
          <ac:picMkLst>
            <pc:docMk/>
            <pc:sldMk cId="2350759643" sldId="340"/>
            <ac:picMk id="35" creationId="{A6BAEB99-FA7F-4375-D686-F94AECA0D3E5}"/>
          </ac:picMkLst>
        </pc:picChg>
        <pc:picChg chg="mod">
          <ac:chgData name="Foster, Emily" userId="ff54fab0-80c9-488d-88d6-86cdf5d7e7e6" providerId="ADAL" clId="{C124067F-BAB2-4B40-A84D-893CF87547FB}" dt="2024-02-09T10:53:17.713" v="126" actId="962"/>
          <ac:picMkLst>
            <pc:docMk/>
            <pc:sldMk cId="2350759643" sldId="340"/>
            <ac:picMk id="37" creationId="{50DDD6A3-AB70-B3DD-7F01-C6A8B8A3D837}"/>
          </ac:picMkLst>
        </pc:picChg>
        <pc:picChg chg="mod">
          <ac:chgData name="Foster, Emily" userId="ff54fab0-80c9-488d-88d6-86cdf5d7e7e6" providerId="ADAL" clId="{C124067F-BAB2-4B40-A84D-893CF87547FB}" dt="2024-02-09T10:53:08.724" v="121" actId="962"/>
          <ac:picMkLst>
            <pc:docMk/>
            <pc:sldMk cId="2350759643" sldId="340"/>
            <ac:picMk id="38" creationId="{395B2FAB-F11D-D294-0619-1E0F02AFC95E}"/>
          </ac:picMkLst>
        </pc:picChg>
        <pc:picChg chg="mod">
          <ac:chgData name="Foster, Emily" userId="ff54fab0-80c9-488d-88d6-86cdf5d7e7e6" providerId="ADAL" clId="{C124067F-BAB2-4B40-A84D-893CF87547FB}" dt="2024-02-09T10:53:20.500" v="127" actId="962"/>
          <ac:picMkLst>
            <pc:docMk/>
            <pc:sldMk cId="2350759643" sldId="340"/>
            <ac:picMk id="39" creationId="{0D0B42E2-D683-8C94-254E-D82C2DDCF3B8}"/>
          </ac:picMkLst>
        </pc:picChg>
        <pc:picChg chg="mod">
          <ac:chgData name="Foster, Emily" userId="ff54fab0-80c9-488d-88d6-86cdf5d7e7e6" providerId="ADAL" clId="{C124067F-BAB2-4B40-A84D-893CF87547FB}" dt="2024-02-09T10:52:39.029" v="105" actId="962"/>
          <ac:picMkLst>
            <pc:docMk/>
            <pc:sldMk cId="2350759643" sldId="340"/>
            <ac:picMk id="40" creationId="{B7DD630C-C9F9-CEEB-A047-D8E56D08D6E8}"/>
          </ac:picMkLst>
        </pc:picChg>
        <pc:picChg chg="mod">
          <ac:chgData name="Foster, Emily" userId="ff54fab0-80c9-488d-88d6-86cdf5d7e7e6" providerId="ADAL" clId="{C124067F-BAB2-4B40-A84D-893CF87547FB}" dt="2024-02-09T10:52:59.013" v="113" actId="962"/>
          <ac:picMkLst>
            <pc:docMk/>
            <pc:sldMk cId="2350759643" sldId="340"/>
            <ac:picMk id="41" creationId="{B21F44C5-68F6-8A7D-0763-5FFBB9001EC0}"/>
          </ac:picMkLst>
        </pc:picChg>
        <pc:picChg chg="mod">
          <ac:chgData name="Foster, Emily" userId="ff54fab0-80c9-488d-88d6-86cdf5d7e7e6" providerId="ADAL" clId="{C124067F-BAB2-4B40-A84D-893CF87547FB}" dt="2024-02-09T10:52:57.102" v="112" actId="962"/>
          <ac:picMkLst>
            <pc:docMk/>
            <pc:sldMk cId="2350759643" sldId="340"/>
            <ac:picMk id="42" creationId="{59953BFD-DD81-2878-770D-42C0C5D7C0EC}"/>
          </ac:picMkLst>
        </pc:picChg>
        <pc:picChg chg="mod">
          <ac:chgData name="Foster, Emily" userId="ff54fab0-80c9-488d-88d6-86cdf5d7e7e6" providerId="ADAL" clId="{C124067F-BAB2-4B40-A84D-893CF87547FB}" dt="2024-02-09T10:52:49.574" v="106" actId="962"/>
          <ac:picMkLst>
            <pc:docMk/>
            <pc:sldMk cId="2350759643" sldId="340"/>
            <ac:picMk id="82" creationId="{7D19B082-2F68-B924-9D48-3226EC8D6327}"/>
          </ac:picMkLst>
        </pc:picChg>
        <pc:picChg chg="mod">
          <ac:chgData name="Foster, Emily" userId="ff54fab0-80c9-488d-88d6-86cdf5d7e7e6" providerId="ADAL" clId="{C124067F-BAB2-4B40-A84D-893CF87547FB}" dt="2024-02-09T10:52:49.574" v="106" actId="962"/>
          <ac:picMkLst>
            <pc:docMk/>
            <pc:sldMk cId="2350759643" sldId="340"/>
            <ac:picMk id="84" creationId="{D9D3123A-BC5F-7C5B-FF58-5CB1D7A9577A}"/>
          </ac:picMkLst>
        </pc:picChg>
        <pc:picChg chg="mod">
          <ac:chgData name="Foster, Emily" userId="ff54fab0-80c9-488d-88d6-86cdf5d7e7e6" providerId="ADAL" clId="{C124067F-BAB2-4B40-A84D-893CF87547FB}" dt="2024-02-09T10:53:14.214" v="124" actId="962"/>
          <ac:picMkLst>
            <pc:docMk/>
            <pc:sldMk cId="2350759643" sldId="340"/>
            <ac:picMk id="1026" creationId="{D0C5922C-EB1E-3F23-EF9F-C9050C921DCD}"/>
          </ac:picMkLst>
        </pc:picChg>
        <pc:picChg chg="mod">
          <ac:chgData name="Foster, Emily" userId="ff54fab0-80c9-488d-88d6-86cdf5d7e7e6" providerId="ADAL" clId="{C124067F-BAB2-4B40-A84D-893CF87547FB}" dt="2024-02-09T10:53:11.535" v="122" actId="962"/>
          <ac:picMkLst>
            <pc:docMk/>
            <pc:sldMk cId="2350759643" sldId="340"/>
            <ac:picMk id="1028" creationId="{C2DBB4B2-1219-D9EF-3994-3199BF9C7B21}"/>
          </ac:picMkLst>
        </pc:picChg>
      </pc:sldChg>
      <pc:sldMasterChg chg="addSldLayout delSldLayout">
        <pc:chgData name="Foster, Emily" userId="ff54fab0-80c9-488d-88d6-86cdf5d7e7e6" providerId="ADAL" clId="{C124067F-BAB2-4B40-A84D-893CF87547FB}" dt="2024-02-09T11:55:17.515" v="316" actId="2696"/>
        <pc:sldMasterMkLst>
          <pc:docMk/>
          <pc:sldMasterMk cId="2165145494" sldId="2147483648"/>
        </pc:sldMasterMkLst>
        <pc:sldLayoutChg chg="add del">
          <pc:chgData name="Foster, Emily" userId="ff54fab0-80c9-488d-88d6-86cdf5d7e7e6" providerId="ADAL" clId="{C124067F-BAB2-4B40-A84D-893CF87547FB}" dt="2024-02-09T11:55:17.515" v="316" actId="2696"/>
          <pc:sldLayoutMkLst>
            <pc:docMk/>
            <pc:sldMasterMk cId="2165145494" sldId="2147483648"/>
            <pc:sldLayoutMk cId="3976638142" sldId="2147483671"/>
          </pc:sldLayoutMkLst>
        </pc:sldLayoutChg>
      </pc:sldMasterChg>
    </pc:docChg>
  </pc:docChgLst>
  <pc:docChgLst>
    <pc:chgData name="Foster, Emily" userId="S::emily.foster@intelligent-energy.com::ff54fab0-80c9-488d-88d6-86cdf5d7e7e6" providerId="AD" clId="Web-{CA630243-498B-714A-F872-99438AFFE7A9}"/>
    <pc:docChg chg="modSld">
      <pc:chgData name="Foster, Emily" userId="S::emily.foster@intelligent-energy.com::ff54fab0-80c9-488d-88d6-86cdf5d7e7e6" providerId="AD" clId="Web-{CA630243-498B-714A-F872-99438AFFE7A9}" dt="2024-03-12T13:45:24.100" v="1" actId="20577"/>
      <pc:docMkLst>
        <pc:docMk/>
      </pc:docMkLst>
      <pc:sldChg chg="modSp">
        <pc:chgData name="Foster, Emily" userId="S::emily.foster@intelligent-energy.com::ff54fab0-80c9-488d-88d6-86cdf5d7e7e6" providerId="AD" clId="Web-{CA630243-498B-714A-F872-99438AFFE7A9}" dt="2024-03-12T13:45:24.100" v="1" actId="20577"/>
        <pc:sldMkLst>
          <pc:docMk/>
          <pc:sldMk cId="3407505458" sldId="264"/>
        </pc:sldMkLst>
        <pc:spChg chg="mod">
          <ac:chgData name="Foster, Emily" userId="S::emily.foster@intelligent-energy.com::ff54fab0-80c9-488d-88d6-86cdf5d7e7e6" providerId="AD" clId="Web-{CA630243-498B-714A-F872-99438AFFE7A9}" dt="2024-03-12T13:45:24.100" v="1" actId="20577"/>
          <ac:spMkLst>
            <pc:docMk/>
            <pc:sldMk cId="3407505458" sldId="264"/>
            <ac:spMk id="14" creationId="{F4D4DF50-CEC1-D3EF-0B8D-543EC6E5140C}"/>
          </ac:spMkLst>
        </pc:spChg>
      </pc:sldChg>
    </pc:docChg>
  </pc:docChgLst>
  <pc:docChgLst>
    <pc:chgData name="Foster, Emily" userId="S::emily.foster@intelligent-energy.com::ff54fab0-80c9-488d-88d6-86cdf5d7e7e6" providerId="AD" clId="Web-{B2EB6475-741E-39AF-ED70-363A1FE1A827}"/>
    <pc:docChg chg="modSld">
      <pc:chgData name="Foster, Emily" userId="S::emily.foster@intelligent-energy.com::ff54fab0-80c9-488d-88d6-86cdf5d7e7e6" providerId="AD" clId="Web-{B2EB6475-741E-39AF-ED70-363A1FE1A827}" dt="2024-03-19T15:00:30.792" v="0" actId="14100"/>
      <pc:docMkLst>
        <pc:docMk/>
      </pc:docMkLst>
      <pc:sldChg chg="modSp">
        <pc:chgData name="Foster, Emily" userId="S::emily.foster@intelligent-energy.com::ff54fab0-80c9-488d-88d6-86cdf5d7e7e6" providerId="AD" clId="Web-{B2EB6475-741E-39AF-ED70-363A1FE1A827}" dt="2024-03-19T15:00:30.792" v="0" actId="14100"/>
        <pc:sldMkLst>
          <pc:docMk/>
          <pc:sldMk cId="2736967934" sldId="326"/>
        </pc:sldMkLst>
        <pc:spChg chg="mod">
          <ac:chgData name="Foster, Emily" userId="S::emily.foster@intelligent-energy.com::ff54fab0-80c9-488d-88d6-86cdf5d7e7e6" providerId="AD" clId="Web-{B2EB6475-741E-39AF-ED70-363A1FE1A827}" dt="2024-03-19T15:00:30.792" v="0" actId="14100"/>
          <ac:spMkLst>
            <pc:docMk/>
            <pc:sldMk cId="2736967934" sldId="326"/>
            <ac:spMk id="12" creationId="{B0DA061B-D89B-06B7-98B6-5CA96AB89156}"/>
          </ac:spMkLst>
        </pc:spChg>
      </pc:sldChg>
    </pc:docChg>
  </pc:docChgLst>
  <pc:docChgLst>
    <pc:chgData name="Foster, Emily" userId="S::emily.foster@intelligent-energy.com::ff54fab0-80c9-488d-88d6-86cdf5d7e7e6" providerId="AD" clId="Web-{57DCF38C-6774-66FF-02F5-18F853F844E6}"/>
    <pc:docChg chg="addSld delSld modSld">
      <pc:chgData name="Foster, Emily" userId="S::emily.foster@intelligent-energy.com::ff54fab0-80c9-488d-88d6-86cdf5d7e7e6" providerId="AD" clId="Web-{57DCF38C-6774-66FF-02F5-18F853F844E6}" dt="2023-12-21T11:49:12.874" v="57"/>
      <pc:docMkLst>
        <pc:docMk/>
      </pc:docMkLst>
      <pc:sldChg chg="addSp delSp modSp add del replId">
        <pc:chgData name="Foster, Emily" userId="S::emily.foster@intelligent-energy.com::ff54fab0-80c9-488d-88d6-86cdf5d7e7e6" providerId="AD" clId="Web-{57DCF38C-6774-66FF-02F5-18F853F844E6}" dt="2023-12-21T11:49:12.874" v="57"/>
        <pc:sldMkLst>
          <pc:docMk/>
          <pc:sldMk cId="1732301855" sldId="341"/>
        </pc:sldMkLst>
        <pc:spChg chg="add del mod">
          <ac:chgData name="Foster, Emily" userId="S::emily.foster@intelligent-energy.com::ff54fab0-80c9-488d-88d6-86cdf5d7e7e6" providerId="AD" clId="Web-{57DCF38C-6774-66FF-02F5-18F853F844E6}" dt="2023-12-21T11:48:34.654" v="56"/>
          <ac:spMkLst>
            <pc:docMk/>
            <pc:sldMk cId="1732301855" sldId="341"/>
            <ac:spMk id="2" creationId="{5C977D31-640B-2B39-15CE-D1F95AB22D8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B0EDD-701C-0A4E-A34A-B8ECF9D48F45}" type="datetimeFigureOut">
              <a:rPr lang="en-GB" smtClean="0"/>
              <a:t>19/07/2024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79787-C86F-D147-AFBB-C16213C5414A}" type="slidenum">
              <a:rPr lang="en-GB" smtClean="0"/>
              <a:t>‹#›</a:t>
            </a:fld>
            <a:endParaRPr lang="en-GB"/>
          </a:p>
        </p:txBody>
      </p:sp>
    </p:spTree>
    <p:extLst>
      <p:ext uri="{BB962C8B-B14F-4D97-AF65-F5344CB8AC3E}">
        <p14:creationId xmlns:p14="http://schemas.microsoft.com/office/powerpoint/2010/main" val="3027973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a:t>
            </a:fld>
            <a:endParaRPr lang="zh-CN" altLang="en-US"/>
          </a:p>
        </p:txBody>
      </p:sp>
    </p:spTree>
    <p:extLst>
      <p:ext uri="{BB962C8B-B14F-4D97-AF65-F5344CB8AC3E}">
        <p14:creationId xmlns:p14="http://schemas.microsoft.com/office/powerpoint/2010/main" val="498188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Add power rating to each of the product slides</a:t>
            </a:r>
          </a:p>
        </p:txBody>
      </p:sp>
      <p:sp>
        <p:nvSpPr>
          <p:cNvPr id="4" name="Slide Number Placeholder 3"/>
          <p:cNvSpPr>
            <a:spLocks noGrp="1"/>
          </p:cNvSpPr>
          <p:nvPr>
            <p:ph type="sldNum" sz="quarter" idx="5"/>
          </p:nvPr>
        </p:nvSpPr>
        <p:spPr/>
        <p:txBody>
          <a:bodyPr/>
          <a:lstStyle/>
          <a:p>
            <a:fld id="{91879787-C86F-D147-AFBB-C16213C5414A}" type="slidenum">
              <a:rPr lang="en-GB" smtClean="0"/>
              <a:t>4</a:t>
            </a:fld>
            <a:endParaRPr lang="en-GB"/>
          </a:p>
        </p:txBody>
      </p:sp>
    </p:spTree>
    <p:extLst>
      <p:ext uri="{BB962C8B-B14F-4D97-AF65-F5344CB8AC3E}">
        <p14:creationId xmlns:p14="http://schemas.microsoft.com/office/powerpoint/2010/main" val="2288126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Add white space back into the page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79787-C86F-D147-AFBB-C16213C541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541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a:t>*Nifty lift?</a:t>
            </a:r>
          </a:p>
          <a:p>
            <a:r>
              <a:rPr lang="en-GB" altLang="zh-CN"/>
              <a:t>*Kawasaki? </a:t>
            </a:r>
          </a:p>
          <a:p>
            <a:r>
              <a:rPr lang="en-GB" altLang="zh-CN"/>
              <a:t>*re-add Suzuki?</a:t>
            </a:r>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6</a:t>
            </a:fld>
            <a:endParaRPr lang="zh-CN" altLang="en-US"/>
          </a:p>
        </p:txBody>
      </p:sp>
    </p:spTree>
    <p:extLst>
      <p:ext uri="{BB962C8B-B14F-4D97-AF65-F5344CB8AC3E}">
        <p14:creationId xmlns:p14="http://schemas.microsoft.com/office/powerpoint/2010/main" val="1621299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Add end users</a:t>
            </a:r>
          </a:p>
        </p:txBody>
      </p:sp>
      <p:sp>
        <p:nvSpPr>
          <p:cNvPr id="4" name="Slide Number Placeholder 3"/>
          <p:cNvSpPr>
            <a:spLocks noGrp="1"/>
          </p:cNvSpPr>
          <p:nvPr>
            <p:ph type="sldNum" sz="quarter" idx="5"/>
          </p:nvPr>
        </p:nvSpPr>
        <p:spPr/>
        <p:txBody>
          <a:bodyPr/>
          <a:lstStyle/>
          <a:p>
            <a:fld id="{91879787-C86F-D147-AFBB-C16213C5414A}" type="slidenum">
              <a:rPr lang="en-GB" smtClean="0"/>
              <a:t>10</a:t>
            </a:fld>
            <a:endParaRPr lang="en-GB"/>
          </a:p>
        </p:txBody>
      </p:sp>
    </p:spTree>
    <p:extLst>
      <p:ext uri="{BB962C8B-B14F-4D97-AF65-F5344CB8AC3E}">
        <p14:creationId xmlns:p14="http://schemas.microsoft.com/office/powerpoint/2010/main" val="1095200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879787-C86F-D147-AFBB-C16213C5414A}" type="slidenum">
              <a:rPr lang="en-GB" smtClean="0"/>
              <a:t>11</a:t>
            </a:fld>
            <a:endParaRPr lang="en-GB"/>
          </a:p>
        </p:txBody>
      </p:sp>
    </p:spTree>
    <p:extLst>
      <p:ext uri="{BB962C8B-B14F-4D97-AF65-F5344CB8AC3E}">
        <p14:creationId xmlns:p14="http://schemas.microsoft.com/office/powerpoint/2010/main" val="1241775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Add end users</a:t>
            </a:r>
          </a:p>
        </p:txBody>
      </p:sp>
      <p:sp>
        <p:nvSpPr>
          <p:cNvPr id="4" name="Slide Number Placeholder 3"/>
          <p:cNvSpPr>
            <a:spLocks noGrp="1"/>
          </p:cNvSpPr>
          <p:nvPr>
            <p:ph type="sldNum" sz="quarter" idx="5"/>
          </p:nvPr>
        </p:nvSpPr>
        <p:spPr/>
        <p:txBody>
          <a:bodyPr/>
          <a:lstStyle/>
          <a:p>
            <a:fld id="{91879787-C86F-D147-AFBB-C16213C5414A}" type="slidenum">
              <a:rPr lang="en-GB" smtClean="0"/>
              <a:t>12</a:t>
            </a:fld>
            <a:endParaRPr lang="en-GB"/>
          </a:p>
        </p:txBody>
      </p:sp>
    </p:spTree>
    <p:extLst>
      <p:ext uri="{BB962C8B-B14F-4D97-AF65-F5344CB8AC3E}">
        <p14:creationId xmlns:p14="http://schemas.microsoft.com/office/powerpoint/2010/main" val="2235861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 – high temperature</a:t>
            </a:r>
          </a:p>
        </p:txBody>
      </p:sp>
      <p:sp>
        <p:nvSpPr>
          <p:cNvPr id="4" name="Slide Number Placeholder 3"/>
          <p:cNvSpPr>
            <a:spLocks noGrp="1"/>
          </p:cNvSpPr>
          <p:nvPr>
            <p:ph type="sldNum" sz="quarter" idx="5"/>
          </p:nvPr>
        </p:nvSpPr>
        <p:spPr/>
        <p:txBody>
          <a:bodyPr/>
          <a:lstStyle/>
          <a:p>
            <a:fld id="{91879787-C86F-D147-AFBB-C16213C5414A}" type="slidenum">
              <a:rPr lang="en-GB" smtClean="0"/>
              <a:t>15</a:t>
            </a:fld>
            <a:endParaRPr lang="en-GB"/>
          </a:p>
        </p:txBody>
      </p:sp>
    </p:spTree>
    <p:extLst>
      <p:ext uri="{BB962C8B-B14F-4D97-AF65-F5344CB8AC3E}">
        <p14:creationId xmlns:p14="http://schemas.microsoft.com/office/powerpoint/2010/main" val="13216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48A4-3F05-044B-8A87-006DB30B31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3B4BD7-E2BA-F440-9034-0FA0285A05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426789165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8A11A-81E9-FA47-B085-E8D6D6A212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49EF47-73BD-3546-9E0A-28EAD3752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7686839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2210D6-B376-2D4E-9E6A-7D20FA5F2F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0E2F9A-10A4-3245-9B0F-39D451642A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7295459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0D942E2A-7FEF-458C-88B4-071DE6EEDEA3}"/>
              </a:ext>
            </a:extLst>
          </p:cNvPr>
          <p:cNvSpPr>
            <a:spLocks noGrp="1"/>
          </p:cNvSpPr>
          <p:nvPr>
            <p:ph type="pic" sz="quarter" idx="10" hasCustomPrompt="1"/>
          </p:nvPr>
        </p:nvSpPr>
        <p:spPr>
          <a:xfrm>
            <a:off x="0" y="0"/>
            <a:ext cx="12192000" cy="6858000"/>
          </a:xfrm>
        </p:spPr>
        <p:txBody>
          <a:bodyPr/>
          <a:lstStyle>
            <a:lvl1pPr>
              <a:defRPr/>
            </a:lvl1pPr>
          </a:lstStyle>
          <a:p>
            <a:r>
              <a:rPr lang="en-GB"/>
              <a:t>Drop your image here </a:t>
            </a:r>
          </a:p>
        </p:txBody>
      </p:sp>
    </p:spTree>
    <p:extLst>
      <p:ext uri="{BB962C8B-B14F-4D97-AF65-F5344CB8AC3E}">
        <p14:creationId xmlns:p14="http://schemas.microsoft.com/office/powerpoint/2010/main" val="425264363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54111"/>
      </p:ext>
    </p:extLst>
  </p:cSld>
  <p:clrMapOvr>
    <a:masterClrMapping/>
  </p:clrMapOvr>
  <p:transition spd="med" advClick="0" advTm="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B9C77716-70E5-4D39-989F-8522144A2A3B}"/>
              </a:ext>
            </a:extLst>
          </p:cNvPr>
          <p:cNvSpPr>
            <a:spLocks noGrp="1"/>
          </p:cNvSpPr>
          <p:nvPr>
            <p:ph type="pic" sz="quarter" idx="10" hasCustomPrompt="1"/>
          </p:nvPr>
        </p:nvSpPr>
        <p:spPr>
          <a:xfrm>
            <a:off x="0" y="0"/>
            <a:ext cx="6488723" cy="68580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11" name="图片占位符 10">
            <a:extLst>
              <a:ext uri="{FF2B5EF4-FFF2-40B4-BE49-F238E27FC236}">
                <a16:creationId xmlns:a16="http://schemas.microsoft.com/office/drawing/2014/main" id="{4A835D73-68C9-4A4C-8DBE-711E0D104B5E}"/>
              </a:ext>
            </a:extLst>
          </p:cNvPr>
          <p:cNvSpPr>
            <a:spLocks noGrp="1"/>
          </p:cNvSpPr>
          <p:nvPr>
            <p:ph type="pic" sz="quarter" idx="11"/>
          </p:nvPr>
        </p:nvSpPr>
        <p:spPr>
          <a:xfrm>
            <a:off x="4686116" y="2083593"/>
            <a:ext cx="2690814" cy="2690814"/>
          </a:xfrm>
          <a:custGeom>
            <a:avLst/>
            <a:gdLst>
              <a:gd name="connsiteX0" fmla="*/ 1345407 w 2690814"/>
              <a:gd name="connsiteY0" fmla="*/ 0 h 2690814"/>
              <a:gd name="connsiteX1" fmla="*/ 2690814 w 2690814"/>
              <a:gd name="connsiteY1" fmla="*/ 1345407 h 2690814"/>
              <a:gd name="connsiteX2" fmla="*/ 1345407 w 2690814"/>
              <a:gd name="connsiteY2" fmla="*/ 2690814 h 2690814"/>
              <a:gd name="connsiteX3" fmla="*/ 0 w 2690814"/>
              <a:gd name="connsiteY3" fmla="*/ 1345407 h 2690814"/>
              <a:gd name="connsiteX4" fmla="*/ 1345407 w 2690814"/>
              <a:gd name="connsiteY4" fmla="*/ 0 h 2690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814" h="2690814">
                <a:moveTo>
                  <a:pt x="1345407" y="0"/>
                </a:moveTo>
                <a:cubicBezTo>
                  <a:pt x="2088455" y="0"/>
                  <a:pt x="2690814" y="602359"/>
                  <a:pt x="2690814" y="1345407"/>
                </a:cubicBezTo>
                <a:cubicBezTo>
                  <a:pt x="2690814" y="2088455"/>
                  <a:pt x="2088455" y="2690814"/>
                  <a:pt x="1345407" y="2690814"/>
                </a:cubicBezTo>
                <a:cubicBezTo>
                  <a:pt x="602359" y="2690814"/>
                  <a:pt x="0" y="2088455"/>
                  <a:pt x="0" y="1345407"/>
                </a:cubicBezTo>
                <a:cubicBezTo>
                  <a:pt x="0" y="602359"/>
                  <a:pt x="602359" y="0"/>
                  <a:pt x="1345407" y="0"/>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endParaRPr lang="en-GB"/>
          </a:p>
          <a:p>
            <a:endParaRPr lang="en-GB"/>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Tree>
    <p:extLst>
      <p:ext uri="{BB962C8B-B14F-4D97-AF65-F5344CB8AC3E}">
        <p14:creationId xmlns:p14="http://schemas.microsoft.com/office/powerpoint/2010/main" val="75438983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47E7086A-C22F-4BDB-B58D-63D0290724E2}"/>
              </a:ext>
            </a:extLst>
          </p:cNvPr>
          <p:cNvSpPr>
            <a:spLocks noGrp="1"/>
          </p:cNvSpPr>
          <p:nvPr>
            <p:ph type="pic" sz="quarter" idx="10" hasCustomPrompt="1"/>
          </p:nvPr>
        </p:nvSpPr>
        <p:spPr>
          <a:xfrm>
            <a:off x="0" y="0"/>
            <a:ext cx="12192000" cy="393858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8" name="图片占位符 9">
            <a:extLst>
              <a:ext uri="{FF2B5EF4-FFF2-40B4-BE49-F238E27FC236}">
                <a16:creationId xmlns:a16="http://schemas.microsoft.com/office/drawing/2014/main" id="{BF99F612-0D33-4D9B-B644-A3BEDAAFC429}"/>
              </a:ext>
            </a:extLst>
          </p:cNvPr>
          <p:cNvSpPr>
            <a:spLocks noGrp="1"/>
          </p:cNvSpPr>
          <p:nvPr>
            <p:ph type="pic" sz="quarter" idx="11" hasCustomPrompt="1"/>
          </p:nvPr>
        </p:nvSpPr>
        <p:spPr>
          <a:xfrm>
            <a:off x="7680527" y="1969293"/>
            <a:ext cx="4986850" cy="3087615"/>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kumimoji="1" lang="zh-CN" altLang="en-US"/>
          </a:p>
        </p:txBody>
      </p:sp>
    </p:spTree>
    <p:extLst>
      <p:ext uri="{BB962C8B-B14F-4D97-AF65-F5344CB8AC3E}">
        <p14:creationId xmlns:p14="http://schemas.microsoft.com/office/powerpoint/2010/main" val="33055476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66579D0F-14BC-4678-BECD-35EEA4C7CB45}"/>
              </a:ext>
            </a:extLst>
          </p:cNvPr>
          <p:cNvSpPr>
            <a:spLocks noGrp="1"/>
          </p:cNvSpPr>
          <p:nvPr>
            <p:ph type="pic" sz="quarter" idx="10" hasCustomPrompt="1"/>
          </p:nvPr>
        </p:nvSpPr>
        <p:spPr>
          <a:xfrm>
            <a:off x="857250" y="2133600"/>
            <a:ext cx="2514600" cy="25527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8" name="图片占位符 6">
            <a:extLst>
              <a:ext uri="{FF2B5EF4-FFF2-40B4-BE49-F238E27FC236}">
                <a16:creationId xmlns:a16="http://schemas.microsoft.com/office/drawing/2014/main" id="{D9F231A7-89FC-403C-889A-25126E17C4B5}"/>
              </a:ext>
            </a:extLst>
          </p:cNvPr>
          <p:cNvSpPr>
            <a:spLocks noGrp="1"/>
          </p:cNvSpPr>
          <p:nvPr>
            <p:ph type="pic" sz="quarter" idx="11" hasCustomPrompt="1"/>
          </p:nvPr>
        </p:nvSpPr>
        <p:spPr>
          <a:xfrm>
            <a:off x="3505200" y="2133600"/>
            <a:ext cx="2514600" cy="25527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9" name="图片占位符 6">
            <a:extLst>
              <a:ext uri="{FF2B5EF4-FFF2-40B4-BE49-F238E27FC236}">
                <a16:creationId xmlns:a16="http://schemas.microsoft.com/office/drawing/2014/main" id="{9EBB6570-1279-4C69-B0B4-91C543F46783}"/>
              </a:ext>
            </a:extLst>
          </p:cNvPr>
          <p:cNvSpPr>
            <a:spLocks noGrp="1"/>
          </p:cNvSpPr>
          <p:nvPr>
            <p:ph type="pic" sz="quarter" idx="12" hasCustomPrompt="1"/>
          </p:nvPr>
        </p:nvSpPr>
        <p:spPr>
          <a:xfrm>
            <a:off x="6153150" y="2133600"/>
            <a:ext cx="2514600" cy="25527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10" name="图片占位符 6">
            <a:extLst>
              <a:ext uri="{FF2B5EF4-FFF2-40B4-BE49-F238E27FC236}">
                <a16:creationId xmlns:a16="http://schemas.microsoft.com/office/drawing/2014/main" id="{69192FCF-7B11-4897-897A-A421AF6D77E5}"/>
              </a:ext>
            </a:extLst>
          </p:cNvPr>
          <p:cNvSpPr>
            <a:spLocks noGrp="1"/>
          </p:cNvSpPr>
          <p:nvPr>
            <p:ph type="pic" sz="quarter" idx="13" hasCustomPrompt="1"/>
          </p:nvPr>
        </p:nvSpPr>
        <p:spPr>
          <a:xfrm>
            <a:off x="8801100" y="2133600"/>
            <a:ext cx="2514600" cy="25527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Tree>
    <p:extLst>
      <p:ext uri="{BB962C8B-B14F-4D97-AF65-F5344CB8AC3E}">
        <p14:creationId xmlns:p14="http://schemas.microsoft.com/office/powerpoint/2010/main" val="126852174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DAA3BA-2567-4D2F-B5F9-455F81CC3D74}"/>
              </a:ext>
            </a:extLst>
          </p:cNvPr>
          <p:cNvSpPr>
            <a:spLocks noGrp="1"/>
          </p:cNvSpPr>
          <p:nvPr>
            <p:ph type="pic" sz="quarter" idx="10" hasCustomPrompt="1"/>
          </p:nvPr>
        </p:nvSpPr>
        <p:spPr>
          <a:xfrm>
            <a:off x="6419850" y="0"/>
            <a:ext cx="5772150" cy="68580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11" name="Picture Placeholder 9">
            <a:extLst>
              <a:ext uri="{FF2B5EF4-FFF2-40B4-BE49-F238E27FC236}">
                <a16:creationId xmlns:a16="http://schemas.microsoft.com/office/drawing/2014/main" id="{687A39CB-C38A-4DF1-BC57-9C0E89B088F7}"/>
              </a:ext>
            </a:extLst>
          </p:cNvPr>
          <p:cNvSpPr>
            <a:spLocks noGrp="1"/>
          </p:cNvSpPr>
          <p:nvPr>
            <p:ph type="pic" sz="quarter" idx="12" hasCustomPrompt="1"/>
          </p:nvPr>
        </p:nvSpPr>
        <p:spPr>
          <a:xfrm>
            <a:off x="4747026" y="1072363"/>
            <a:ext cx="2415774" cy="5202661"/>
          </a:xfrm>
          <a:custGeom>
            <a:avLst/>
            <a:gdLst>
              <a:gd name="connsiteX0" fmla="*/ 158949 w 1589485"/>
              <a:gd name="connsiteY0" fmla="*/ 0 h 3423148"/>
              <a:gd name="connsiteX1" fmla="*/ 167314 w 1589485"/>
              <a:gd name="connsiteY1" fmla="*/ 0 h 3423148"/>
              <a:gd name="connsiteX2" fmla="*/ 331840 w 1589485"/>
              <a:gd name="connsiteY2" fmla="*/ 0 h 3423148"/>
              <a:gd name="connsiteX3" fmla="*/ 354149 w 1589485"/>
              <a:gd name="connsiteY3" fmla="*/ 19450 h 3423148"/>
              <a:gd name="connsiteX4" fmla="*/ 354149 w 1589485"/>
              <a:gd name="connsiteY4" fmla="*/ 44456 h 3423148"/>
              <a:gd name="connsiteX5" fmla="*/ 432229 w 1589485"/>
              <a:gd name="connsiteY5" fmla="*/ 125034 h 3423148"/>
              <a:gd name="connsiteX6" fmla="*/ 435017 w 1589485"/>
              <a:gd name="connsiteY6" fmla="*/ 125034 h 3423148"/>
              <a:gd name="connsiteX7" fmla="*/ 437806 w 1589485"/>
              <a:gd name="connsiteY7" fmla="*/ 125034 h 3423148"/>
              <a:gd name="connsiteX8" fmla="*/ 1154468 w 1589485"/>
              <a:gd name="connsiteY8" fmla="*/ 125034 h 3423148"/>
              <a:gd name="connsiteX9" fmla="*/ 1157257 w 1589485"/>
              <a:gd name="connsiteY9" fmla="*/ 125034 h 3423148"/>
              <a:gd name="connsiteX10" fmla="*/ 1238125 w 1589485"/>
              <a:gd name="connsiteY10" fmla="*/ 44456 h 3423148"/>
              <a:gd name="connsiteX11" fmla="*/ 1238125 w 1589485"/>
              <a:gd name="connsiteY11" fmla="*/ 22228 h 3423148"/>
              <a:gd name="connsiteX12" fmla="*/ 1238125 w 1589485"/>
              <a:gd name="connsiteY12" fmla="*/ 19450 h 3423148"/>
              <a:gd name="connsiteX13" fmla="*/ 1260434 w 1589485"/>
              <a:gd name="connsiteY13" fmla="*/ 0 h 3423148"/>
              <a:gd name="connsiteX14" fmla="*/ 1422171 w 1589485"/>
              <a:gd name="connsiteY14" fmla="*/ 0 h 3423148"/>
              <a:gd name="connsiteX15" fmla="*/ 1589485 w 1589485"/>
              <a:gd name="connsiteY15" fmla="*/ 166712 h 3423148"/>
              <a:gd name="connsiteX16" fmla="*/ 1589485 w 1589485"/>
              <a:gd name="connsiteY16" fmla="*/ 3253658 h 3423148"/>
              <a:gd name="connsiteX17" fmla="*/ 1422171 w 1589485"/>
              <a:gd name="connsiteY17" fmla="*/ 3423148 h 3423148"/>
              <a:gd name="connsiteX18" fmla="*/ 167314 w 1589485"/>
              <a:gd name="connsiteY18" fmla="*/ 3423148 h 3423148"/>
              <a:gd name="connsiteX19" fmla="*/ 0 w 1589485"/>
              <a:gd name="connsiteY19" fmla="*/ 3253658 h 3423148"/>
              <a:gd name="connsiteX20" fmla="*/ 0 w 1589485"/>
              <a:gd name="connsiteY20" fmla="*/ 166712 h 3423148"/>
              <a:gd name="connsiteX21" fmla="*/ 158949 w 1589485"/>
              <a:gd name="connsiteY21" fmla="*/ 0 h 342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89485" h="3423148">
                <a:moveTo>
                  <a:pt x="158949" y="0"/>
                </a:moveTo>
                <a:cubicBezTo>
                  <a:pt x="158949" y="0"/>
                  <a:pt x="158949" y="0"/>
                  <a:pt x="167314" y="0"/>
                </a:cubicBezTo>
                <a:cubicBezTo>
                  <a:pt x="167314" y="0"/>
                  <a:pt x="167314" y="0"/>
                  <a:pt x="331840" y="0"/>
                </a:cubicBezTo>
                <a:cubicBezTo>
                  <a:pt x="345783" y="0"/>
                  <a:pt x="354149" y="8336"/>
                  <a:pt x="354149" y="19450"/>
                </a:cubicBezTo>
                <a:cubicBezTo>
                  <a:pt x="354149" y="19450"/>
                  <a:pt x="354149" y="19450"/>
                  <a:pt x="354149" y="44456"/>
                </a:cubicBezTo>
                <a:cubicBezTo>
                  <a:pt x="354149" y="86134"/>
                  <a:pt x="390400" y="122255"/>
                  <a:pt x="432229" y="125034"/>
                </a:cubicBezTo>
                <a:cubicBezTo>
                  <a:pt x="435017" y="125034"/>
                  <a:pt x="435017" y="125034"/>
                  <a:pt x="435017" y="125034"/>
                </a:cubicBezTo>
                <a:cubicBezTo>
                  <a:pt x="435017" y="125034"/>
                  <a:pt x="437806" y="125034"/>
                  <a:pt x="437806" y="125034"/>
                </a:cubicBezTo>
                <a:cubicBezTo>
                  <a:pt x="437806" y="125034"/>
                  <a:pt x="437806" y="125034"/>
                  <a:pt x="1154468" y="125034"/>
                </a:cubicBezTo>
                <a:cubicBezTo>
                  <a:pt x="1154468" y="125034"/>
                  <a:pt x="1154468" y="125034"/>
                  <a:pt x="1157257" y="125034"/>
                </a:cubicBezTo>
                <a:cubicBezTo>
                  <a:pt x="1201874" y="125034"/>
                  <a:pt x="1238125" y="88913"/>
                  <a:pt x="1238125" y="44456"/>
                </a:cubicBezTo>
                <a:cubicBezTo>
                  <a:pt x="1238125" y="44456"/>
                  <a:pt x="1238125" y="44456"/>
                  <a:pt x="1238125" y="22228"/>
                </a:cubicBezTo>
                <a:cubicBezTo>
                  <a:pt x="1238125" y="22228"/>
                  <a:pt x="1238125" y="22228"/>
                  <a:pt x="1238125" y="19450"/>
                </a:cubicBezTo>
                <a:cubicBezTo>
                  <a:pt x="1238125" y="8336"/>
                  <a:pt x="1246491" y="0"/>
                  <a:pt x="1260434" y="0"/>
                </a:cubicBezTo>
                <a:cubicBezTo>
                  <a:pt x="1260434" y="0"/>
                  <a:pt x="1260434" y="0"/>
                  <a:pt x="1422171" y="0"/>
                </a:cubicBezTo>
                <a:cubicBezTo>
                  <a:pt x="1514194" y="0"/>
                  <a:pt x="1589485" y="75020"/>
                  <a:pt x="1589485" y="166712"/>
                </a:cubicBezTo>
                <a:cubicBezTo>
                  <a:pt x="1589485" y="166712"/>
                  <a:pt x="1589485" y="166712"/>
                  <a:pt x="1589485" y="3253658"/>
                </a:cubicBezTo>
                <a:cubicBezTo>
                  <a:pt x="1589485" y="3348128"/>
                  <a:pt x="1514194" y="3423148"/>
                  <a:pt x="1422171" y="3423148"/>
                </a:cubicBezTo>
                <a:cubicBezTo>
                  <a:pt x="1422171" y="3423148"/>
                  <a:pt x="1422171" y="3423148"/>
                  <a:pt x="167314" y="3423148"/>
                </a:cubicBezTo>
                <a:cubicBezTo>
                  <a:pt x="75291" y="3423148"/>
                  <a:pt x="0" y="3348128"/>
                  <a:pt x="0" y="3253658"/>
                </a:cubicBezTo>
                <a:cubicBezTo>
                  <a:pt x="0" y="3253658"/>
                  <a:pt x="0" y="3253658"/>
                  <a:pt x="0" y="166712"/>
                </a:cubicBezTo>
                <a:cubicBezTo>
                  <a:pt x="0" y="75020"/>
                  <a:pt x="69714" y="2778"/>
                  <a:pt x="158949" y="0"/>
                </a:cubicBezTo>
                <a:close/>
              </a:path>
            </a:pathLst>
          </a:custGeom>
          <a:noFill/>
          <a:ln w="19050">
            <a:noFill/>
          </a:ln>
        </p:spPr>
        <p:txBody>
          <a:bodyPr wrap="square" lIns="0" tIns="91440" rIns="0" bIns="457200" anchor="ctr" anchorCtr="0">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Drop your image here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296246329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D8B0C4EE-1E1E-4575-9731-1475F828D660}"/>
              </a:ext>
            </a:extLst>
          </p:cNvPr>
          <p:cNvSpPr>
            <a:spLocks noGrp="1"/>
          </p:cNvSpPr>
          <p:nvPr>
            <p:ph type="pic" sz="quarter" idx="10" hasCustomPrompt="1"/>
          </p:nvPr>
        </p:nvSpPr>
        <p:spPr>
          <a:xfrm>
            <a:off x="1336676" y="2224175"/>
            <a:ext cx="2713648" cy="260227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8" name="图片占位符 6">
            <a:extLst>
              <a:ext uri="{FF2B5EF4-FFF2-40B4-BE49-F238E27FC236}">
                <a16:creationId xmlns:a16="http://schemas.microsoft.com/office/drawing/2014/main" id="{D84C4C4A-02EF-4117-A340-EB494C6E28C5}"/>
              </a:ext>
            </a:extLst>
          </p:cNvPr>
          <p:cNvSpPr>
            <a:spLocks noGrp="1"/>
          </p:cNvSpPr>
          <p:nvPr>
            <p:ph type="pic" sz="quarter" idx="11" hasCustomPrompt="1"/>
          </p:nvPr>
        </p:nvSpPr>
        <p:spPr>
          <a:xfrm>
            <a:off x="4742230" y="2224176"/>
            <a:ext cx="2713648" cy="260227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9" name="图片占位符 6">
            <a:extLst>
              <a:ext uri="{FF2B5EF4-FFF2-40B4-BE49-F238E27FC236}">
                <a16:creationId xmlns:a16="http://schemas.microsoft.com/office/drawing/2014/main" id="{C60836C7-9D3B-490A-A536-8199EBB8F7C1}"/>
              </a:ext>
            </a:extLst>
          </p:cNvPr>
          <p:cNvSpPr>
            <a:spLocks noGrp="1"/>
          </p:cNvSpPr>
          <p:nvPr>
            <p:ph type="pic" sz="quarter" idx="12" hasCustomPrompt="1"/>
          </p:nvPr>
        </p:nvSpPr>
        <p:spPr>
          <a:xfrm>
            <a:off x="8147784" y="2224174"/>
            <a:ext cx="2713648" cy="260227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Tree>
    <p:extLst>
      <p:ext uri="{BB962C8B-B14F-4D97-AF65-F5344CB8AC3E}">
        <p14:creationId xmlns:p14="http://schemas.microsoft.com/office/powerpoint/2010/main" val="126629664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48A4-3F05-044B-8A87-006DB30B31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3B4BD7-E2BA-F440-9034-0FA0285A05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426789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2E62-F450-7448-849F-9129A760C1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70F590-7A31-E240-B1FF-338F67111E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8304748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2E62-F450-7448-849F-9129A760C1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70F590-7A31-E240-B1FF-338F67111E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83047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5B849-7454-4444-9227-0844DB1CC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04E24A5-523E-EA43-AFF4-42A92FF262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91497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CD985-0331-3848-B902-F9C4BA6FFD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AFAB3AE-620B-4446-861C-1E1B14D614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69EE3F2-5A56-584B-B3A7-C21DE7BE97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75089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D22E-7CCE-E046-A7EB-6A8A63A637F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DA9061-CA28-AB47-8702-DCD4068485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EC0EAA-5D76-2441-AB0A-F61A027D65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B2EF488-F127-3546-96FE-9A642212D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2BE0CF-9958-8546-B0C2-4A7048AC44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98610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34C45-EC7E-7D45-AAF4-AA1FA2F900B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12643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047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C651-2C9C-C14D-A1A0-470B5EE643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D84ADF7-CB98-564A-AB26-FE2E8B9B9A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B25D2D9-68D2-3C47-972C-8241B2AEA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37223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3BE9-8E52-794D-BD86-78688BED8D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4D9ECF-EFD3-6E41-A991-2DA869FC76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6C214CC-FB30-7148-B349-9F5FB7F08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93321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8A11A-81E9-FA47-B085-E8D6D6A212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49EF47-73BD-3546-9E0A-28EAD3752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76868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2210D6-B376-2D4E-9E6A-7D20FA5F2F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0E2F9A-10A4-3245-9B0F-39D451642A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7295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5B849-7454-4444-9227-0844DB1CC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04E24A5-523E-EA43-AFF4-42A92FF262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91497820"/>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0D942E2A-7FEF-458C-88B4-071DE6EEDEA3}"/>
              </a:ext>
            </a:extLst>
          </p:cNvPr>
          <p:cNvSpPr>
            <a:spLocks noGrp="1"/>
          </p:cNvSpPr>
          <p:nvPr>
            <p:ph type="pic" sz="quarter" idx="10" hasCustomPrompt="1"/>
          </p:nvPr>
        </p:nvSpPr>
        <p:spPr>
          <a:xfrm>
            <a:off x="0" y="0"/>
            <a:ext cx="12192000" cy="6858000"/>
          </a:xfrm>
        </p:spPr>
        <p:txBody>
          <a:bodyPr/>
          <a:lstStyle>
            <a:lvl1pPr>
              <a:defRPr/>
            </a:lvl1pPr>
          </a:lstStyle>
          <a:p>
            <a:r>
              <a:rPr lang="en-GB"/>
              <a:t>Drop your image here </a:t>
            </a:r>
          </a:p>
        </p:txBody>
      </p:sp>
    </p:spTree>
    <p:extLst>
      <p:ext uri="{BB962C8B-B14F-4D97-AF65-F5344CB8AC3E}">
        <p14:creationId xmlns:p14="http://schemas.microsoft.com/office/powerpoint/2010/main" val="4252643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B9C77716-70E5-4D39-989F-8522144A2A3B}"/>
              </a:ext>
            </a:extLst>
          </p:cNvPr>
          <p:cNvSpPr>
            <a:spLocks noGrp="1"/>
          </p:cNvSpPr>
          <p:nvPr>
            <p:ph type="pic" sz="quarter" idx="10" hasCustomPrompt="1"/>
          </p:nvPr>
        </p:nvSpPr>
        <p:spPr>
          <a:xfrm>
            <a:off x="0" y="0"/>
            <a:ext cx="6488723" cy="68580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11" name="图片占位符 10">
            <a:extLst>
              <a:ext uri="{FF2B5EF4-FFF2-40B4-BE49-F238E27FC236}">
                <a16:creationId xmlns:a16="http://schemas.microsoft.com/office/drawing/2014/main" id="{4A835D73-68C9-4A4C-8DBE-711E0D104B5E}"/>
              </a:ext>
            </a:extLst>
          </p:cNvPr>
          <p:cNvSpPr>
            <a:spLocks noGrp="1"/>
          </p:cNvSpPr>
          <p:nvPr>
            <p:ph type="pic" sz="quarter" idx="11"/>
          </p:nvPr>
        </p:nvSpPr>
        <p:spPr>
          <a:xfrm>
            <a:off x="4686116" y="2083593"/>
            <a:ext cx="2690814" cy="2690814"/>
          </a:xfrm>
          <a:custGeom>
            <a:avLst/>
            <a:gdLst>
              <a:gd name="connsiteX0" fmla="*/ 1345407 w 2690814"/>
              <a:gd name="connsiteY0" fmla="*/ 0 h 2690814"/>
              <a:gd name="connsiteX1" fmla="*/ 2690814 w 2690814"/>
              <a:gd name="connsiteY1" fmla="*/ 1345407 h 2690814"/>
              <a:gd name="connsiteX2" fmla="*/ 1345407 w 2690814"/>
              <a:gd name="connsiteY2" fmla="*/ 2690814 h 2690814"/>
              <a:gd name="connsiteX3" fmla="*/ 0 w 2690814"/>
              <a:gd name="connsiteY3" fmla="*/ 1345407 h 2690814"/>
              <a:gd name="connsiteX4" fmla="*/ 1345407 w 2690814"/>
              <a:gd name="connsiteY4" fmla="*/ 0 h 2690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814" h="2690814">
                <a:moveTo>
                  <a:pt x="1345407" y="0"/>
                </a:moveTo>
                <a:cubicBezTo>
                  <a:pt x="2088455" y="0"/>
                  <a:pt x="2690814" y="602359"/>
                  <a:pt x="2690814" y="1345407"/>
                </a:cubicBezTo>
                <a:cubicBezTo>
                  <a:pt x="2690814" y="2088455"/>
                  <a:pt x="2088455" y="2690814"/>
                  <a:pt x="1345407" y="2690814"/>
                </a:cubicBezTo>
                <a:cubicBezTo>
                  <a:pt x="602359" y="2690814"/>
                  <a:pt x="0" y="2088455"/>
                  <a:pt x="0" y="1345407"/>
                </a:cubicBezTo>
                <a:cubicBezTo>
                  <a:pt x="0" y="602359"/>
                  <a:pt x="602359" y="0"/>
                  <a:pt x="1345407" y="0"/>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endParaRPr lang="en-GB"/>
          </a:p>
          <a:p>
            <a:endParaRPr lang="en-GB"/>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Tree>
    <p:extLst>
      <p:ext uri="{BB962C8B-B14F-4D97-AF65-F5344CB8AC3E}">
        <p14:creationId xmlns:p14="http://schemas.microsoft.com/office/powerpoint/2010/main" val="754389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9F902173-6EBB-495C-B2BF-66AE87439C7E}"/>
              </a:ext>
            </a:extLst>
          </p:cNvPr>
          <p:cNvSpPr>
            <a:spLocks noGrp="1"/>
          </p:cNvSpPr>
          <p:nvPr>
            <p:ph type="pic" sz="quarter" idx="10" hasCustomPrompt="1"/>
          </p:nvPr>
        </p:nvSpPr>
        <p:spPr>
          <a:xfrm>
            <a:off x="799367" y="3674451"/>
            <a:ext cx="3413126" cy="244475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8" name="图片占位符 6">
            <a:extLst>
              <a:ext uri="{FF2B5EF4-FFF2-40B4-BE49-F238E27FC236}">
                <a16:creationId xmlns:a16="http://schemas.microsoft.com/office/drawing/2014/main" id="{203C1068-EB76-4737-9455-446F2ADD138D}"/>
              </a:ext>
            </a:extLst>
          </p:cNvPr>
          <p:cNvSpPr>
            <a:spLocks noGrp="1"/>
          </p:cNvSpPr>
          <p:nvPr>
            <p:ph type="pic" sz="quarter" idx="11" hasCustomPrompt="1"/>
          </p:nvPr>
        </p:nvSpPr>
        <p:spPr>
          <a:xfrm>
            <a:off x="7991963" y="3674451"/>
            <a:ext cx="3413126" cy="244475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9" name="图片占位符 6">
            <a:extLst>
              <a:ext uri="{FF2B5EF4-FFF2-40B4-BE49-F238E27FC236}">
                <a16:creationId xmlns:a16="http://schemas.microsoft.com/office/drawing/2014/main" id="{C9F076CD-9F7C-49C3-B557-B59412555142}"/>
              </a:ext>
            </a:extLst>
          </p:cNvPr>
          <p:cNvSpPr>
            <a:spLocks noGrp="1"/>
          </p:cNvSpPr>
          <p:nvPr>
            <p:ph type="pic" sz="quarter" idx="12" hasCustomPrompt="1"/>
          </p:nvPr>
        </p:nvSpPr>
        <p:spPr>
          <a:xfrm>
            <a:off x="4395665" y="3692158"/>
            <a:ext cx="3413126" cy="244475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Tree>
    <p:extLst>
      <p:ext uri="{BB962C8B-B14F-4D97-AF65-F5344CB8AC3E}">
        <p14:creationId xmlns:p14="http://schemas.microsoft.com/office/powerpoint/2010/main" val="2769078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47E7086A-C22F-4BDB-B58D-63D0290724E2}"/>
              </a:ext>
            </a:extLst>
          </p:cNvPr>
          <p:cNvSpPr>
            <a:spLocks noGrp="1"/>
          </p:cNvSpPr>
          <p:nvPr>
            <p:ph type="pic" sz="quarter" idx="10" hasCustomPrompt="1"/>
          </p:nvPr>
        </p:nvSpPr>
        <p:spPr>
          <a:xfrm>
            <a:off x="0" y="0"/>
            <a:ext cx="12192000" cy="393858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8" name="图片占位符 9">
            <a:extLst>
              <a:ext uri="{FF2B5EF4-FFF2-40B4-BE49-F238E27FC236}">
                <a16:creationId xmlns:a16="http://schemas.microsoft.com/office/drawing/2014/main" id="{BF99F612-0D33-4D9B-B644-A3BEDAAFC429}"/>
              </a:ext>
            </a:extLst>
          </p:cNvPr>
          <p:cNvSpPr>
            <a:spLocks noGrp="1"/>
          </p:cNvSpPr>
          <p:nvPr>
            <p:ph type="pic" sz="quarter" idx="11" hasCustomPrompt="1"/>
          </p:nvPr>
        </p:nvSpPr>
        <p:spPr>
          <a:xfrm>
            <a:off x="7680527" y="1969293"/>
            <a:ext cx="4986850" cy="3087615"/>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kumimoji="1" lang="zh-CN" altLang="en-US"/>
          </a:p>
        </p:txBody>
      </p:sp>
    </p:spTree>
    <p:extLst>
      <p:ext uri="{BB962C8B-B14F-4D97-AF65-F5344CB8AC3E}">
        <p14:creationId xmlns:p14="http://schemas.microsoft.com/office/powerpoint/2010/main" val="330554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8EED4AED-E81F-41C7-8596-5670E4788011}"/>
              </a:ext>
            </a:extLst>
          </p:cNvPr>
          <p:cNvSpPr>
            <a:spLocks noGrp="1"/>
          </p:cNvSpPr>
          <p:nvPr>
            <p:ph type="pic" sz="quarter" idx="10" hasCustomPrompt="1"/>
          </p:nvPr>
        </p:nvSpPr>
        <p:spPr>
          <a:xfrm>
            <a:off x="1133492" y="1385877"/>
            <a:ext cx="2100263" cy="2100263"/>
          </a:xfrm>
          <a:custGeom>
            <a:avLst/>
            <a:gdLst>
              <a:gd name="connsiteX0" fmla="*/ 1293019 w 2586038"/>
              <a:gd name="connsiteY0" fmla="*/ 0 h 2586038"/>
              <a:gd name="connsiteX1" fmla="*/ 2586038 w 2586038"/>
              <a:gd name="connsiteY1" fmla="*/ 1293019 h 2586038"/>
              <a:gd name="connsiteX2" fmla="*/ 1293019 w 2586038"/>
              <a:gd name="connsiteY2" fmla="*/ 2586038 h 2586038"/>
              <a:gd name="connsiteX3" fmla="*/ 0 w 2586038"/>
              <a:gd name="connsiteY3" fmla="*/ 1293019 h 2586038"/>
              <a:gd name="connsiteX4" fmla="*/ 1293019 w 2586038"/>
              <a:gd name="connsiteY4" fmla="*/ 0 h 258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038" h="2586038">
                <a:moveTo>
                  <a:pt x="1293019" y="0"/>
                </a:moveTo>
                <a:cubicBezTo>
                  <a:pt x="2007134" y="0"/>
                  <a:pt x="2586038" y="578904"/>
                  <a:pt x="2586038" y="1293019"/>
                </a:cubicBezTo>
                <a:cubicBezTo>
                  <a:pt x="2586038" y="2007134"/>
                  <a:pt x="2007134" y="2586038"/>
                  <a:pt x="1293019" y="2586038"/>
                </a:cubicBezTo>
                <a:cubicBezTo>
                  <a:pt x="578904" y="2586038"/>
                  <a:pt x="0" y="2007134"/>
                  <a:pt x="0" y="1293019"/>
                </a:cubicBezTo>
                <a:cubicBezTo>
                  <a:pt x="0" y="578904"/>
                  <a:pt x="578904" y="0"/>
                  <a:pt x="1293019" y="0"/>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7" name="图片占位符 6">
            <a:extLst>
              <a:ext uri="{FF2B5EF4-FFF2-40B4-BE49-F238E27FC236}">
                <a16:creationId xmlns:a16="http://schemas.microsoft.com/office/drawing/2014/main" id="{C72FC0F2-BDD6-40BD-9E7E-2B1B368D3ED1}"/>
              </a:ext>
            </a:extLst>
          </p:cNvPr>
          <p:cNvSpPr>
            <a:spLocks noGrp="1"/>
          </p:cNvSpPr>
          <p:nvPr>
            <p:ph type="pic" sz="quarter" idx="11" hasCustomPrompt="1"/>
          </p:nvPr>
        </p:nvSpPr>
        <p:spPr>
          <a:xfrm>
            <a:off x="3752856" y="3929063"/>
            <a:ext cx="2100263" cy="2100263"/>
          </a:xfrm>
          <a:custGeom>
            <a:avLst/>
            <a:gdLst>
              <a:gd name="connsiteX0" fmla="*/ 1293019 w 2586038"/>
              <a:gd name="connsiteY0" fmla="*/ 0 h 2586038"/>
              <a:gd name="connsiteX1" fmla="*/ 2586038 w 2586038"/>
              <a:gd name="connsiteY1" fmla="*/ 1293019 h 2586038"/>
              <a:gd name="connsiteX2" fmla="*/ 1293019 w 2586038"/>
              <a:gd name="connsiteY2" fmla="*/ 2586038 h 2586038"/>
              <a:gd name="connsiteX3" fmla="*/ 0 w 2586038"/>
              <a:gd name="connsiteY3" fmla="*/ 1293019 h 2586038"/>
              <a:gd name="connsiteX4" fmla="*/ 1293019 w 2586038"/>
              <a:gd name="connsiteY4" fmla="*/ 0 h 258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038" h="2586038">
                <a:moveTo>
                  <a:pt x="1293019" y="0"/>
                </a:moveTo>
                <a:cubicBezTo>
                  <a:pt x="2007134" y="0"/>
                  <a:pt x="2586038" y="578904"/>
                  <a:pt x="2586038" y="1293019"/>
                </a:cubicBezTo>
                <a:cubicBezTo>
                  <a:pt x="2586038" y="2007134"/>
                  <a:pt x="2007134" y="2586038"/>
                  <a:pt x="1293019" y="2586038"/>
                </a:cubicBezTo>
                <a:cubicBezTo>
                  <a:pt x="578904" y="2586038"/>
                  <a:pt x="0" y="2007134"/>
                  <a:pt x="0" y="1293019"/>
                </a:cubicBezTo>
                <a:cubicBezTo>
                  <a:pt x="0" y="578904"/>
                  <a:pt x="578904" y="0"/>
                  <a:pt x="1293019" y="0"/>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8" name="图片占位符 7">
            <a:extLst>
              <a:ext uri="{FF2B5EF4-FFF2-40B4-BE49-F238E27FC236}">
                <a16:creationId xmlns:a16="http://schemas.microsoft.com/office/drawing/2014/main" id="{98CF4670-AC13-4F3F-85B1-9B2372C3F838}"/>
              </a:ext>
            </a:extLst>
          </p:cNvPr>
          <p:cNvSpPr>
            <a:spLocks noGrp="1"/>
          </p:cNvSpPr>
          <p:nvPr>
            <p:ph type="pic" sz="quarter" idx="12" hasCustomPrompt="1"/>
          </p:nvPr>
        </p:nvSpPr>
        <p:spPr>
          <a:xfrm>
            <a:off x="6372220" y="1385877"/>
            <a:ext cx="2100263" cy="2100263"/>
          </a:xfrm>
          <a:custGeom>
            <a:avLst/>
            <a:gdLst>
              <a:gd name="connsiteX0" fmla="*/ 1293019 w 2586038"/>
              <a:gd name="connsiteY0" fmla="*/ 0 h 2586038"/>
              <a:gd name="connsiteX1" fmla="*/ 2586038 w 2586038"/>
              <a:gd name="connsiteY1" fmla="*/ 1293019 h 2586038"/>
              <a:gd name="connsiteX2" fmla="*/ 1293019 w 2586038"/>
              <a:gd name="connsiteY2" fmla="*/ 2586038 h 2586038"/>
              <a:gd name="connsiteX3" fmla="*/ 0 w 2586038"/>
              <a:gd name="connsiteY3" fmla="*/ 1293019 h 2586038"/>
              <a:gd name="connsiteX4" fmla="*/ 1293019 w 2586038"/>
              <a:gd name="connsiteY4" fmla="*/ 0 h 258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038" h="2586038">
                <a:moveTo>
                  <a:pt x="1293019" y="0"/>
                </a:moveTo>
                <a:cubicBezTo>
                  <a:pt x="2007134" y="0"/>
                  <a:pt x="2586038" y="578904"/>
                  <a:pt x="2586038" y="1293019"/>
                </a:cubicBezTo>
                <a:cubicBezTo>
                  <a:pt x="2586038" y="2007134"/>
                  <a:pt x="2007134" y="2586038"/>
                  <a:pt x="1293019" y="2586038"/>
                </a:cubicBezTo>
                <a:cubicBezTo>
                  <a:pt x="578904" y="2586038"/>
                  <a:pt x="0" y="2007134"/>
                  <a:pt x="0" y="1293019"/>
                </a:cubicBezTo>
                <a:cubicBezTo>
                  <a:pt x="0" y="578904"/>
                  <a:pt x="578904" y="0"/>
                  <a:pt x="1293019" y="0"/>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9" name="图片占位符 8">
            <a:extLst>
              <a:ext uri="{FF2B5EF4-FFF2-40B4-BE49-F238E27FC236}">
                <a16:creationId xmlns:a16="http://schemas.microsoft.com/office/drawing/2014/main" id="{F53FB556-F9B9-4EE0-B499-FC74B5097F82}"/>
              </a:ext>
            </a:extLst>
          </p:cNvPr>
          <p:cNvSpPr>
            <a:spLocks noGrp="1"/>
          </p:cNvSpPr>
          <p:nvPr>
            <p:ph type="pic" sz="quarter" idx="13" hasCustomPrompt="1"/>
          </p:nvPr>
        </p:nvSpPr>
        <p:spPr>
          <a:xfrm>
            <a:off x="8991584" y="3929063"/>
            <a:ext cx="2100263" cy="2100263"/>
          </a:xfrm>
          <a:custGeom>
            <a:avLst/>
            <a:gdLst>
              <a:gd name="connsiteX0" fmla="*/ 1293019 w 2586038"/>
              <a:gd name="connsiteY0" fmla="*/ 0 h 2586038"/>
              <a:gd name="connsiteX1" fmla="*/ 2586038 w 2586038"/>
              <a:gd name="connsiteY1" fmla="*/ 1293019 h 2586038"/>
              <a:gd name="connsiteX2" fmla="*/ 1293019 w 2586038"/>
              <a:gd name="connsiteY2" fmla="*/ 2586038 h 2586038"/>
              <a:gd name="connsiteX3" fmla="*/ 0 w 2586038"/>
              <a:gd name="connsiteY3" fmla="*/ 1293019 h 2586038"/>
              <a:gd name="connsiteX4" fmla="*/ 1293019 w 2586038"/>
              <a:gd name="connsiteY4" fmla="*/ 0 h 258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038" h="2586038">
                <a:moveTo>
                  <a:pt x="1293019" y="0"/>
                </a:moveTo>
                <a:cubicBezTo>
                  <a:pt x="2007134" y="0"/>
                  <a:pt x="2586038" y="578904"/>
                  <a:pt x="2586038" y="1293019"/>
                </a:cubicBezTo>
                <a:cubicBezTo>
                  <a:pt x="2586038" y="2007134"/>
                  <a:pt x="2007134" y="2586038"/>
                  <a:pt x="1293019" y="2586038"/>
                </a:cubicBezTo>
                <a:cubicBezTo>
                  <a:pt x="578904" y="2586038"/>
                  <a:pt x="0" y="2007134"/>
                  <a:pt x="0" y="1293019"/>
                </a:cubicBezTo>
                <a:cubicBezTo>
                  <a:pt x="0" y="578904"/>
                  <a:pt x="578904" y="0"/>
                  <a:pt x="1293019" y="0"/>
                </a:cubicBez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Tree>
    <p:extLst>
      <p:ext uri="{BB962C8B-B14F-4D97-AF65-F5344CB8AC3E}">
        <p14:creationId xmlns:p14="http://schemas.microsoft.com/office/powerpoint/2010/main" val="383748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66579D0F-14BC-4678-BECD-35EEA4C7CB45}"/>
              </a:ext>
            </a:extLst>
          </p:cNvPr>
          <p:cNvSpPr>
            <a:spLocks noGrp="1"/>
          </p:cNvSpPr>
          <p:nvPr>
            <p:ph type="pic" sz="quarter" idx="10" hasCustomPrompt="1"/>
          </p:nvPr>
        </p:nvSpPr>
        <p:spPr>
          <a:xfrm>
            <a:off x="857250" y="2133600"/>
            <a:ext cx="2514600" cy="25527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8" name="图片占位符 6">
            <a:extLst>
              <a:ext uri="{FF2B5EF4-FFF2-40B4-BE49-F238E27FC236}">
                <a16:creationId xmlns:a16="http://schemas.microsoft.com/office/drawing/2014/main" id="{D9F231A7-89FC-403C-889A-25126E17C4B5}"/>
              </a:ext>
            </a:extLst>
          </p:cNvPr>
          <p:cNvSpPr>
            <a:spLocks noGrp="1"/>
          </p:cNvSpPr>
          <p:nvPr>
            <p:ph type="pic" sz="quarter" idx="11" hasCustomPrompt="1"/>
          </p:nvPr>
        </p:nvSpPr>
        <p:spPr>
          <a:xfrm>
            <a:off x="3505200" y="2133600"/>
            <a:ext cx="2514600" cy="25527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9" name="图片占位符 6">
            <a:extLst>
              <a:ext uri="{FF2B5EF4-FFF2-40B4-BE49-F238E27FC236}">
                <a16:creationId xmlns:a16="http://schemas.microsoft.com/office/drawing/2014/main" id="{9EBB6570-1279-4C69-B0B4-91C543F46783}"/>
              </a:ext>
            </a:extLst>
          </p:cNvPr>
          <p:cNvSpPr>
            <a:spLocks noGrp="1"/>
          </p:cNvSpPr>
          <p:nvPr>
            <p:ph type="pic" sz="quarter" idx="12" hasCustomPrompt="1"/>
          </p:nvPr>
        </p:nvSpPr>
        <p:spPr>
          <a:xfrm>
            <a:off x="6153150" y="2133600"/>
            <a:ext cx="2514600" cy="25527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10" name="图片占位符 6">
            <a:extLst>
              <a:ext uri="{FF2B5EF4-FFF2-40B4-BE49-F238E27FC236}">
                <a16:creationId xmlns:a16="http://schemas.microsoft.com/office/drawing/2014/main" id="{69192FCF-7B11-4897-897A-A421AF6D77E5}"/>
              </a:ext>
            </a:extLst>
          </p:cNvPr>
          <p:cNvSpPr>
            <a:spLocks noGrp="1"/>
          </p:cNvSpPr>
          <p:nvPr>
            <p:ph type="pic" sz="quarter" idx="13" hasCustomPrompt="1"/>
          </p:nvPr>
        </p:nvSpPr>
        <p:spPr>
          <a:xfrm>
            <a:off x="8801100" y="2133600"/>
            <a:ext cx="2514600" cy="25527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Tree>
    <p:extLst>
      <p:ext uri="{BB962C8B-B14F-4D97-AF65-F5344CB8AC3E}">
        <p14:creationId xmlns:p14="http://schemas.microsoft.com/office/powerpoint/2010/main" val="1268521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DAA3BA-2567-4D2F-B5F9-455F81CC3D74}"/>
              </a:ext>
            </a:extLst>
          </p:cNvPr>
          <p:cNvSpPr>
            <a:spLocks noGrp="1"/>
          </p:cNvSpPr>
          <p:nvPr>
            <p:ph type="pic" sz="quarter" idx="10" hasCustomPrompt="1"/>
          </p:nvPr>
        </p:nvSpPr>
        <p:spPr>
          <a:xfrm>
            <a:off x="6419850" y="0"/>
            <a:ext cx="5772150" cy="68580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
        <p:nvSpPr>
          <p:cNvPr id="11" name="Picture Placeholder 9">
            <a:extLst>
              <a:ext uri="{FF2B5EF4-FFF2-40B4-BE49-F238E27FC236}">
                <a16:creationId xmlns:a16="http://schemas.microsoft.com/office/drawing/2014/main" id="{687A39CB-C38A-4DF1-BC57-9C0E89B088F7}"/>
              </a:ext>
            </a:extLst>
          </p:cNvPr>
          <p:cNvSpPr>
            <a:spLocks noGrp="1"/>
          </p:cNvSpPr>
          <p:nvPr>
            <p:ph type="pic" sz="quarter" idx="12" hasCustomPrompt="1"/>
          </p:nvPr>
        </p:nvSpPr>
        <p:spPr>
          <a:xfrm>
            <a:off x="4747026" y="1072363"/>
            <a:ext cx="2415774" cy="5202661"/>
          </a:xfrm>
          <a:custGeom>
            <a:avLst/>
            <a:gdLst>
              <a:gd name="connsiteX0" fmla="*/ 158949 w 1589485"/>
              <a:gd name="connsiteY0" fmla="*/ 0 h 3423148"/>
              <a:gd name="connsiteX1" fmla="*/ 167314 w 1589485"/>
              <a:gd name="connsiteY1" fmla="*/ 0 h 3423148"/>
              <a:gd name="connsiteX2" fmla="*/ 331840 w 1589485"/>
              <a:gd name="connsiteY2" fmla="*/ 0 h 3423148"/>
              <a:gd name="connsiteX3" fmla="*/ 354149 w 1589485"/>
              <a:gd name="connsiteY3" fmla="*/ 19450 h 3423148"/>
              <a:gd name="connsiteX4" fmla="*/ 354149 w 1589485"/>
              <a:gd name="connsiteY4" fmla="*/ 44456 h 3423148"/>
              <a:gd name="connsiteX5" fmla="*/ 432229 w 1589485"/>
              <a:gd name="connsiteY5" fmla="*/ 125034 h 3423148"/>
              <a:gd name="connsiteX6" fmla="*/ 435017 w 1589485"/>
              <a:gd name="connsiteY6" fmla="*/ 125034 h 3423148"/>
              <a:gd name="connsiteX7" fmla="*/ 437806 w 1589485"/>
              <a:gd name="connsiteY7" fmla="*/ 125034 h 3423148"/>
              <a:gd name="connsiteX8" fmla="*/ 1154468 w 1589485"/>
              <a:gd name="connsiteY8" fmla="*/ 125034 h 3423148"/>
              <a:gd name="connsiteX9" fmla="*/ 1157257 w 1589485"/>
              <a:gd name="connsiteY9" fmla="*/ 125034 h 3423148"/>
              <a:gd name="connsiteX10" fmla="*/ 1238125 w 1589485"/>
              <a:gd name="connsiteY10" fmla="*/ 44456 h 3423148"/>
              <a:gd name="connsiteX11" fmla="*/ 1238125 w 1589485"/>
              <a:gd name="connsiteY11" fmla="*/ 22228 h 3423148"/>
              <a:gd name="connsiteX12" fmla="*/ 1238125 w 1589485"/>
              <a:gd name="connsiteY12" fmla="*/ 19450 h 3423148"/>
              <a:gd name="connsiteX13" fmla="*/ 1260434 w 1589485"/>
              <a:gd name="connsiteY13" fmla="*/ 0 h 3423148"/>
              <a:gd name="connsiteX14" fmla="*/ 1422171 w 1589485"/>
              <a:gd name="connsiteY14" fmla="*/ 0 h 3423148"/>
              <a:gd name="connsiteX15" fmla="*/ 1589485 w 1589485"/>
              <a:gd name="connsiteY15" fmla="*/ 166712 h 3423148"/>
              <a:gd name="connsiteX16" fmla="*/ 1589485 w 1589485"/>
              <a:gd name="connsiteY16" fmla="*/ 3253658 h 3423148"/>
              <a:gd name="connsiteX17" fmla="*/ 1422171 w 1589485"/>
              <a:gd name="connsiteY17" fmla="*/ 3423148 h 3423148"/>
              <a:gd name="connsiteX18" fmla="*/ 167314 w 1589485"/>
              <a:gd name="connsiteY18" fmla="*/ 3423148 h 3423148"/>
              <a:gd name="connsiteX19" fmla="*/ 0 w 1589485"/>
              <a:gd name="connsiteY19" fmla="*/ 3253658 h 3423148"/>
              <a:gd name="connsiteX20" fmla="*/ 0 w 1589485"/>
              <a:gd name="connsiteY20" fmla="*/ 166712 h 3423148"/>
              <a:gd name="connsiteX21" fmla="*/ 158949 w 1589485"/>
              <a:gd name="connsiteY21" fmla="*/ 0 h 342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89485" h="3423148">
                <a:moveTo>
                  <a:pt x="158949" y="0"/>
                </a:moveTo>
                <a:cubicBezTo>
                  <a:pt x="158949" y="0"/>
                  <a:pt x="158949" y="0"/>
                  <a:pt x="167314" y="0"/>
                </a:cubicBezTo>
                <a:cubicBezTo>
                  <a:pt x="167314" y="0"/>
                  <a:pt x="167314" y="0"/>
                  <a:pt x="331840" y="0"/>
                </a:cubicBezTo>
                <a:cubicBezTo>
                  <a:pt x="345783" y="0"/>
                  <a:pt x="354149" y="8336"/>
                  <a:pt x="354149" y="19450"/>
                </a:cubicBezTo>
                <a:cubicBezTo>
                  <a:pt x="354149" y="19450"/>
                  <a:pt x="354149" y="19450"/>
                  <a:pt x="354149" y="44456"/>
                </a:cubicBezTo>
                <a:cubicBezTo>
                  <a:pt x="354149" y="86134"/>
                  <a:pt x="390400" y="122255"/>
                  <a:pt x="432229" y="125034"/>
                </a:cubicBezTo>
                <a:cubicBezTo>
                  <a:pt x="435017" y="125034"/>
                  <a:pt x="435017" y="125034"/>
                  <a:pt x="435017" y="125034"/>
                </a:cubicBezTo>
                <a:cubicBezTo>
                  <a:pt x="435017" y="125034"/>
                  <a:pt x="437806" y="125034"/>
                  <a:pt x="437806" y="125034"/>
                </a:cubicBezTo>
                <a:cubicBezTo>
                  <a:pt x="437806" y="125034"/>
                  <a:pt x="437806" y="125034"/>
                  <a:pt x="1154468" y="125034"/>
                </a:cubicBezTo>
                <a:cubicBezTo>
                  <a:pt x="1154468" y="125034"/>
                  <a:pt x="1154468" y="125034"/>
                  <a:pt x="1157257" y="125034"/>
                </a:cubicBezTo>
                <a:cubicBezTo>
                  <a:pt x="1201874" y="125034"/>
                  <a:pt x="1238125" y="88913"/>
                  <a:pt x="1238125" y="44456"/>
                </a:cubicBezTo>
                <a:cubicBezTo>
                  <a:pt x="1238125" y="44456"/>
                  <a:pt x="1238125" y="44456"/>
                  <a:pt x="1238125" y="22228"/>
                </a:cubicBezTo>
                <a:cubicBezTo>
                  <a:pt x="1238125" y="22228"/>
                  <a:pt x="1238125" y="22228"/>
                  <a:pt x="1238125" y="19450"/>
                </a:cubicBezTo>
                <a:cubicBezTo>
                  <a:pt x="1238125" y="8336"/>
                  <a:pt x="1246491" y="0"/>
                  <a:pt x="1260434" y="0"/>
                </a:cubicBezTo>
                <a:cubicBezTo>
                  <a:pt x="1260434" y="0"/>
                  <a:pt x="1260434" y="0"/>
                  <a:pt x="1422171" y="0"/>
                </a:cubicBezTo>
                <a:cubicBezTo>
                  <a:pt x="1514194" y="0"/>
                  <a:pt x="1589485" y="75020"/>
                  <a:pt x="1589485" y="166712"/>
                </a:cubicBezTo>
                <a:cubicBezTo>
                  <a:pt x="1589485" y="166712"/>
                  <a:pt x="1589485" y="166712"/>
                  <a:pt x="1589485" y="3253658"/>
                </a:cubicBezTo>
                <a:cubicBezTo>
                  <a:pt x="1589485" y="3348128"/>
                  <a:pt x="1514194" y="3423148"/>
                  <a:pt x="1422171" y="3423148"/>
                </a:cubicBezTo>
                <a:cubicBezTo>
                  <a:pt x="1422171" y="3423148"/>
                  <a:pt x="1422171" y="3423148"/>
                  <a:pt x="167314" y="3423148"/>
                </a:cubicBezTo>
                <a:cubicBezTo>
                  <a:pt x="75291" y="3423148"/>
                  <a:pt x="0" y="3348128"/>
                  <a:pt x="0" y="3253658"/>
                </a:cubicBezTo>
                <a:cubicBezTo>
                  <a:pt x="0" y="3253658"/>
                  <a:pt x="0" y="3253658"/>
                  <a:pt x="0" y="166712"/>
                </a:cubicBezTo>
                <a:cubicBezTo>
                  <a:pt x="0" y="75020"/>
                  <a:pt x="69714" y="2778"/>
                  <a:pt x="158949" y="0"/>
                </a:cubicBezTo>
                <a:close/>
              </a:path>
            </a:pathLst>
          </a:custGeom>
          <a:noFill/>
          <a:ln w="19050">
            <a:noFill/>
          </a:ln>
        </p:spPr>
        <p:txBody>
          <a:bodyPr wrap="square" lIns="0" tIns="91440" rIns="0" bIns="457200" anchor="ctr" anchorCtr="0">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mn-lt"/>
                <a:ea typeface="+mn-ea"/>
                <a:cs typeface="+mn-cs"/>
              </a:rPr>
              <a:t>Drop your image here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2962463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0A1456B9-7CEA-47EC-ADAC-88ABC989BFE0}"/>
              </a:ext>
            </a:extLst>
          </p:cNvPr>
          <p:cNvSpPr>
            <a:spLocks noGrp="1"/>
          </p:cNvSpPr>
          <p:nvPr>
            <p:ph type="pic" sz="quarter" idx="10" hasCustomPrompt="1"/>
          </p:nvPr>
        </p:nvSpPr>
        <p:spPr>
          <a:xfrm>
            <a:off x="6777038" y="0"/>
            <a:ext cx="5414962" cy="68580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lang="en-GB"/>
          </a:p>
        </p:txBody>
      </p:sp>
    </p:spTree>
    <p:extLst>
      <p:ext uri="{BB962C8B-B14F-4D97-AF65-F5344CB8AC3E}">
        <p14:creationId xmlns:p14="http://schemas.microsoft.com/office/powerpoint/2010/main" val="1685123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lank Layout">
    <p:spTree>
      <p:nvGrpSpPr>
        <p:cNvPr id="1" name=""/>
        <p:cNvGrpSpPr/>
        <p:nvPr/>
      </p:nvGrpSpPr>
      <p:grpSpPr>
        <a:xfrm>
          <a:off x="0" y="0"/>
          <a:ext cx="0" cy="0"/>
          <a:chOff x="0" y="0"/>
          <a:chExt cx="0" cy="0"/>
        </a:xfrm>
      </p:grpSpPr>
      <p:sp>
        <p:nvSpPr>
          <p:cNvPr id="3" name="图片占位符 2"/>
          <p:cNvSpPr>
            <a:spLocks noGrp="1"/>
          </p:cNvSpPr>
          <p:nvPr>
            <p:ph type="pic" sz="quarter" idx="10" hasCustomPrompt="1"/>
          </p:nvPr>
        </p:nvSpPr>
        <p:spPr>
          <a:xfrm>
            <a:off x="5094419" y="0"/>
            <a:ext cx="7097581" cy="68580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CN"/>
              <a:t>Drop your image here </a:t>
            </a:r>
          </a:p>
          <a:p>
            <a:endParaRPr kumimoji="1" lang="zh-CN" altLang="en-US"/>
          </a:p>
        </p:txBody>
      </p:sp>
    </p:spTree>
    <p:extLst>
      <p:ext uri="{BB962C8B-B14F-4D97-AF65-F5344CB8AC3E}">
        <p14:creationId xmlns:p14="http://schemas.microsoft.com/office/powerpoint/2010/main" val="3267950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7" name="图片占位符 6"/>
          <p:cNvSpPr>
            <a:spLocks noGrp="1"/>
          </p:cNvSpPr>
          <p:nvPr>
            <p:ph type="pic" sz="quarter" idx="10" hasCustomPrompt="1"/>
          </p:nvPr>
        </p:nvSpPr>
        <p:spPr>
          <a:xfrm>
            <a:off x="4248158" y="1636104"/>
            <a:ext cx="2374900" cy="2766483"/>
          </a:xfrm>
        </p:spPr>
        <p:txBody>
          <a:bodyPr>
            <a:normAutofit/>
          </a:bodyPr>
          <a:lstStyle>
            <a:lvl1pPr marL="457189" marR="0" indent="-457189" algn="l" defTabSz="609585" rtl="0" eaLnBrk="1" fontAlgn="auto" latinLnBrk="0" hangingPunct="1">
              <a:lnSpc>
                <a:spcPct val="100000"/>
              </a:lnSpc>
              <a:spcBef>
                <a:spcPct val="20000"/>
              </a:spcBef>
              <a:spcAft>
                <a:spcPts val="0"/>
              </a:spcAft>
              <a:buClrTx/>
              <a:buSzTx/>
              <a:buFont typeface="Arial"/>
              <a:buChar char="•"/>
              <a:tabLst/>
              <a:defRPr sz="2400"/>
            </a:lvl1pPr>
          </a:lstStyle>
          <a:p>
            <a:r>
              <a:rPr kumimoji="1" lang="en-US" altLang="zh-CN"/>
              <a:t>Drop your image here</a:t>
            </a:r>
            <a:endParaRPr kumimoji="1" lang="zh-CN" altLang="en-US"/>
          </a:p>
          <a:p>
            <a:endParaRPr kumimoji="1" lang="zh-CN" altLang="en-US"/>
          </a:p>
        </p:txBody>
      </p:sp>
      <p:sp>
        <p:nvSpPr>
          <p:cNvPr id="8" name="图片占位符 6"/>
          <p:cNvSpPr>
            <a:spLocks noGrp="1"/>
          </p:cNvSpPr>
          <p:nvPr>
            <p:ph type="pic" sz="quarter" idx="11" hasCustomPrompt="1"/>
          </p:nvPr>
        </p:nvSpPr>
        <p:spPr>
          <a:xfrm>
            <a:off x="6826258" y="1636104"/>
            <a:ext cx="5365743" cy="2766483"/>
          </a:xfrm>
        </p:spPr>
        <p:txBody>
          <a:bodyPr>
            <a:normAutofit/>
          </a:bodyPr>
          <a:lstStyle>
            <a:lvl1pPr marL="457189" marR="0" indent="-457189" algn="l" defTabSz="609585" rtl="0" eaLnBrk="1" fontAlgn="auto" latinLnBrk="0" hangingPunct="1">
              <a:lnSpc>
                <a:spcPct val="100000"/>
              </a:lnSpc>
              <a:spcBef>
                <a:spcPct val="20000"/>
              </a:spcBef>
              <a:spcAft>
                <a:spcPts val="0"/>
              </a:spcAft>
              <a:buClrTx/>
              <a:buSzTx/>
              <a:buFont typeface="Arial"/>
              <a:buChar char="•"/>
              <a:tabLst/>
              <a:defRPr sz="2400"/>
            </a:lvl1pPr>
          </a:lstStyle>
          <a:p>
            <a:r>
              <a:rPr kumimoji="1" lang="en-US" altLang="zh-CN"/>
              <a:t>Drop your image here</a:t>
            </a:r>
            <a:endParaRPr kumimoji="1" lang="zh-CN" altLang="en-US"/>
          </a:p>
          <a:p>
            <a:endParaRPr kumimoji="1" lang="zh-CN" altLang="en-US"/>
          </a:p>
        </p:txBody>
      </p:sp>
    </p:spTree>
    <p:extLst>
      <p:ext uri="{BB962C8B-B14F-4D97-AF65-F5344CB8AC3E}">
        <p14:creationId xmlns:p14="http://schemas.microsoft.com/office/powerpoint/2010/main" val="3900650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CD985-0331-3848-B902-F9C4BA6FFD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AFAB3AE-620B-4446-861C-1E1B14D614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69EE3F2-5A56-584B-B3A7-C21DE7BE97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7508999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D22E-7CCE-E046-A7EB-6A8A63A637F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DA9061-CA28-AB47-8702-DCD4068485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EC0EAA-5D76-2441-AB0A-F61A027D65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B2EF488-F127-3546-96FE-9A642212D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2BE0CF-9958-8546-B0C2-4A7048AC44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9861024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34C45-EC7E-7D45-AAF4-AA1FA2F900B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1264397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04737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C651-2C9C-C14D-A1A0-470B5EE643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D84ADF7-CB98-564A-AB26-FE2E8B9B9A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B25D2D9-68D2-3C47-972C-8241B2AEA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3722300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3BE9-8E52-794D-BD86-78688BED8D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4D9ECF-EFD3-6E41-A991-2DA869FC76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6C214CC-FB30-7148-B349-9F5FB7F08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9332147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1.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D33FF4-2A03-8044-AFAE-B7381F609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BE6590-05EA-0044-92B4-3257F7FD1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descr="A black background with white text&#10;&#10;Description automatically generated with low confidence">
            <a:extLst>
              <a:ext uri="{FF2B5EF4-FFF2-40B4-BE49-F238E27FC236}">
                <a16:creationId xmlns:a16="http://schemas.microsoft.com/office/drawing/2014/main" id="{E394A3A3-E96B-9245-15C3-8A2E7F3D9EED}"/>
              </a:ext>
            </a:extLst>
          </p:cNvPr>
          <p:cNvPicPr>
            <a:picLocks noChangeAspect="1"/>
          </p:cNvPicPr>
          <p:nvPr userDrawn="1"/>
        </p:nvPicPr>
        <p:blipFill>
          <a:blip r:embed="rId20"/>
          <a:stretch>
            <a:fillRect/>
          </a:stretch>
        </p:blipFill>
        <p:spPr>
          <a:xfrm>
            <a:off x="0" y="0"/>
            <a:ext cx="3840481" cy="1133390"/>
          </a:xfrm>
          <a:prstGeom prst="rect">
            <a:avLst/>
          </a:prstGeom>
        </p:spPr>
      </p:pic>
      <p:sp>
        <p:nvSpPr>
          <p:cNvPr id="13" name="Footer Placeholder 9">
            <a:extLst>
              <a:ext uri="{FF2B5EF4-FFF2-40B4-BE49-F238E27FC236}">
                <a16:creationId xmlns:a16="http://schemas.microsoft.com/office/drawing/2014/main" id="{E82EFD62-9E2D-07A5-4681-AC4F6BA39AB8}"/>
              </a:ext>
            </a:extLst>
          </p:cNvPr>
          <p:cNvSpPr txBox="1">
            <a:spLocks/>
          </p:cNvSpPr>
          <p:nvPr userDrawn="1"/>
        </p:nvSpPr>
        <p:spPr>
          <a:xfrm>
            <a:off x="444259" y="6377166"/>
            <a:ext cx="5616575" cy="3234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chemeClr val="bg2"/>
                </a:solidFill>
                <a:latin typeface="Verdana"/>
              </a:rPr>
              <a:t>External Public – Copyright © Intelligent Energy Limited 2024. </a:t>
            </a:r>
            <a:r>
              <a:rPr kumimoji="0" lang="en-GB" sz="800" b="0" i="0" u="none" strike="noStrike" kern="1200" cap="none" spc="0" normalizeH="0" baseline="0" noProof="0">
                <a:ln>
                  <a:noFill/>
                </a:ln>
                <a:solidFill>
                  <a:schemeClr val="bg2"/>
                </a:solidFill>
                <a:effectLst/>
                <a:uLnTx/>
                <a:uFillTx/>
                <a:latin typeface="Verdana"/>
                <a:ea typeface="+mn-ea"/>
                <a:cs typeface="+mn-cs"/>
              </a:rPr>
              <a:t>All Rights Reserved</a:t>
            </a:r>
          </a:p>
        </p:txBody>
      </p:sp>
      <p:sp>
        <p:nvSpPr>
          <p:cNvPr id="14" name="日期占位符 1">
            <a:extLst>
              <a:ext uri="{FF2B5EF4-FFF2-40B4-BE49-F238E27FC236}">
                <a16:creationId xmlns:a16="http://schemas.microsoft.com/office/drawing/2014/main" id="{28395713-27B9-3224-F7EA-230EEBD691DA}"/>
              </a:ext>
            </a:extLst>
          </p:cNvPr>
          <p:cNvSpPr txBox="1">
            <a:spLocks/>
          </p:cNvSpPr>
          <p:nvPr userDrawn="1"/>
        </p:nvSpPr>
        <p:spPr>
          <a:xfrm>
            <a:off x="7078447" y="6356350"/>
            <a:ext cx="4598376" cy="365125"/>
          </a:xfrm>
          <a:prstGeom prst="rect">
            <a:avLst/>
          </a:prstGeom>
        </p:spPr>
        <p:txBody>
          <a:bodyPr vert="horz" lIns="91440" tIns="45720" rIns="91440" bIns="45720" rtlCol="0" anchor="ctr"/>
          <a:lstStyle>
            <a:defPPr>
              <a:defRPr lang="en-CN"/>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chemeClr val="bg2"/>
                </a:solidFill>
                <a:latin typeface="Verdana" panose="020B0604030504040204" pitchFamily="34" charset="0"/>
                <a:ea typeface="Verdana" panose="020B0604030504040204" pitchFamily="34" charset="0"/>
              </a:rPr>
              <a:t>Powering the hydrogen future</a:t>
            </a:r>
            <a:r>
              <a:rPr lang="en-US" sz="800" baseline="30000">
                <a:solidFill>
                  <a:schemeClr val="bg2"/>
                </a:solidFill>
                <a:latin typeface="Verdana" panose="020B0604030504040204" pitchFamily="34" charset="0"/>
                <a:ea typeface="Verdana" panose="020B0604030504040204" pitchFamily="34" charset="0"/>
                <a:cs typeface="+mn-lt"/>
              </a:rPr>
              <a:t>®</a:t>
            </a:r>
            <a:r>
              <a:rPr lang="en-GB" sz="800">
                <a:solidFill>
                  <a:schemeClr val="bg2"/>
                </a:solidFill>
                <a:latin typeface="Verdana" panose="020B0604030504040204" pitchFamily="34" charset="0"/>
                <a:ea typeface="Verdana" panose="020B0604030504040204" pitchFamily="34" charset="0"/>
              </a:rPr>
              <a:t> with our outstanding fuel cells and service. </a:t>
            </a:r>
          </a:p>
          <a:p>
            <a:pPr algn="r"/>
            <a:endParaRPr lang="en-GB">
              <a:solidFill>
                <a:schemeClr val="bg2"/>
              </a:solidFill>
            </a:endParaRPr>
          </a:p>
        </p:txBody>
      </p:sp>
    </p:spTree>
    <p:extLst>
      <p:ext uri="{BB962C8B-B14F-4D97-AF65-F5344CB8AC3E}">
        <p14:creationId xmlns:p14="http://schemas.microsoft.com/office/powerpoint/2010/main" val="2165145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5" r:id="rId15"/>
    <p:sldLayoutId id="2147483667" r:id="rId16"/>
    <p:sldLayoutId id="2147483669" r:id="rId17"/>
    <p:sldLayoutId id="2147483694" r:id="rId18"/>
  </p:sldLayoutIdLst>
  <p:transition spd="med"/>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D33FF4-2A03-8044-AFAE-B7381F609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BE6590-05EA-0044-92B4-3257F7FD1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descr="A black background with white text&#10;&#10;Description automatically generated with low confidence">
            <a:extLst>
              <a:ext uri="{FF2B5EF4-FFF2-40B4-BE49-F238E27FC236}">
                <a16:creationId xmlns:a16="http://schemas.microsoft.com/office/drawing/2014/main" id="{E394A3A3-E96B-9245-15C3-8A2E7F3D9EED}"/>
              </a:ext>
            </a:extLst>
          </p:cNvPr>
          <p:cNvPicPr>
            <a:picLocks noChangeAspect="1"/>
          </p:cNvPicPr>
          <p:nvPr userDrawn="1"/>
        </p:nvPicPr>
        <p:blipFill>
          <a:blip r:embed="rId23"/>
          <a:stretch>
            <a:fillRect/>
          </a:stretch>
        </p:blipFill>
        <p:spPr>
          <a:xfrm>
            <a:off x="0" y="0"/>
            <a:ext cx="3840481" cy="1133390"/>
          </a:xfrm>
          <a:prstGeom prst="rect">
            <a:avLst/>
          </a:prstGeom>
        </p:spPr>
      </p:pic>
      <p:sp>
        <p:nvSpPr>
          <p:cNvPr id="13" name="Footer Placeholder 9">
            <a:extLst>
              <a:ext uri="{FF2B5EF4-FFF2-40B4-BE49-F238E27FC236}">
                <a16:creationId xmlns:a16="http://schemas.microsoft.com/office/drawing/2014/main" id="{E82EFD62-9E2D-07A5-4681-AC4F6BA39AB8}"/>
              </a:ext>
            </a:extLst>
          </p:cNvPr>
          <p:cNvSpPr txBox="1">
            <a:spLocks/>
          </p:cNvSpPr>
          <p:nvPr userDrawn="1"/>
        </p:nvSpPr>
        <p:spPr>
          <a:xfrm>
            <a:off x="444259" y="6377166"/>
            <a:ext cx="5616575" cy="3234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chemeClr val="bg2"/>
                </a:solidFill>
                <a:latin typeface="Verdana"/>
              </a:rPr>
              <a:t>External Public – Copyright © Intelligent Energy Limited 2024. </a:t>
            </a:r>
            <a:r>
              <a:rPr kumimoji="0" lang="en-GB" sz="800" b="0" i="0" u="none" strike="noStrike" kern="1200" cap="none" spc="0" normalizeH="0" baseline="0" noProof="0">
                <a:ln>
                  <a:noFill/>
                </a:ln>
                <a:solidFill>
                  <a:schemeClr val="bg2"/>
                </a:solidFill>
                <a:effectLst/>
                <a:uLnTx/>
                <a:uFillTx/>
                <a:latin typeface="Verdana"/>
                <a:ea typeface="+mn-ea"/>
                <a:cs typeface="+mn-cs"/>
              </a:rPr>
              <a:t>All Rights Reserved</a:t>
            </a:r>
          </a:p>
        </p:txBody>
      </p:sp>
      <p:sp>
        <p:nvSpPr>
          <p:cNvPr id="14" name="日期占位符 1">
            <a:extLst>
              <a:ext uri="{FF2B5EF4-FFF2-40B4-BE49-F238E27FC236}">
                <a16:creationId xmlns:a16="http://schemas.microsoft.com/office/drawing/2014/main" id="{28395713-27B9-3224-F7EA-230EEBD691DA}"/>
              </a:ext>
            </a:extLst>
          </p:cNvPr>
          <p:cNvSpPr txBox="1">
            <a:spLocks/>
          </p:cNvSpPr>
          <p:nvPr userDrawn="1"/>
        </p:nvSpPr>
        <p:spPr>
          <a:xfrm>
            <a:off x="7078447" y="6356350"/>
            <a:ext cx="4598376" cy="365125"/>
          </a:xfrm>
          <a:prstGeom prst="rect">
            <a:avLst/>
          </a:prstGeom>
        </p:spPr>
        <p:txBody>
          <a:bodyPr vert="horz" lIns="91440" tIns="45720" rIns="91440" bIns="45720" rtlCol="0" anchor="ctr"/>
          <a:lstStyle>
            <a:defPPr>
              <a:defRPr lang="en-CN"/>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chemeClr val="bg2"/>
                </a:solidFill>
                <a:latin typeface="Verdana" panose="020B0604030504040204" pitchFamily="34" charset="0"/>
                <a:ea typeface="Verdana" panose="020B0604030504040204" pitchFamily="34" charset="0"/>
              </a:rPr>
              <a:t>Powering the hydrogen future</a:t>
            </a:r>
            <a:r>
              <a:rPr lang="en-US" sz="800" baseline="30000">
                <a:solidFill>
                  <a:schemeClr val="bg2"/>
                </a:solidFill>
                <a:latin typeface="Verdana" panose="020B0604030504040204" pitchFamily="34" charset="0"/>
                <a:ea typeface="Verdana" panose="020B0604030504040204" pitchFamily="34" charset="0"/>
                <a:cs typeface="+mn-lt"/>
              </a:rPr>
              <a:t>®</a:t>
            </a:r>
            <a:r>
              <a:rPr lang="en-GB" sz="800">
                <a:solidFill>
                  <a:schemeClr val="bg2"/>
                </a:solidFill>
                <a:latin typeface="Verdana" panose="020B0604030504040204" pitchFamily="34" charset="0"/>
                <a:ea typeface="Verdana" panose="020B0604030504040204" pitchFamily="34" charset="0"/>
              </a:rPr>
              <a:t> with our outstanding fuel cells and service. </a:t>
            </a:r>
          </a:p>
          <a:p>
            <a:pPr algn="r"/>
            <a:endParaRPr lang="en-GB">
              <a:solidFill>
                <a:schemeClr val="bg2"/>
              </a:solidFill>
            </a:endParaRPr>
          </a:p>
        </p:txBody>
      </p:sp>
    </p:spTree>
    <p:extLst>
      <p:ext uri="{BB962C8B-B14F-4D97-AF65-F5344CB8AC3E}">
        <p14:creationId xmlns:p14="http://schemas.microsoft.com/office/powerpoint/2010/main" val="216514549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64" r:id="rId14"/>
    <p:sldLayoutId id="2147483691" r:id="rId15"/>
    <p:sldLayoutId id="2147483666" r:id="rId16"/>
    <p:sldLayoutId id="2147483692" r:id="rId17"/>
    <p:sldLayoutId id="2147483693" r:id="rId18"/>
    <p:sldLayoutId id="2147483674" r:id="rId19"/>
    <p:sldLayoutId id="2147483675" r:id="rId20"/>
    <p:sldLayoutId id="2147483676" r:id="rId2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4.jpeg"/><Relationship Id="rId5" Type="http://schemas.openxmlformats.org/officeDocument/2006/relationships/image" Target="../media/image55.jpeg"/><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0.jpe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57.png"/><Relationship Id="rId5" Type="http://schemas.microsoft.com/office/2007/relationships/hdphoto" Target="../media/hdphoto3.wdp"/><Relationship Id="rId4" Type="http://schemas.openxmlformats.org/officeDocument/2006/relationships/image" Target="../media/image56.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60.jpe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7.xml"/><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8.jpeg"/><Relationship Id="rId1" Type="http://schemas.openxmlformats.org/officeDocument/2006/relationships/slideLayout" Target="../slideLayouts/slideLayout16.xml"/><Relationship Id="rId5" Type="http://schemas.openxmlformats.org/officeDocument/2006/relationships/image" Target="../media/image65.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68.png"/><Relationship Id="rId5" Type="http://schemas.microsoft.com/office/2007/relationships/hdphoto" Target="../media/hdphoto6.wdp"/><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6.xml"/><Relationship Id="rId4" Type="http://schemas.openxmlformats.org/officeDocument/2006/relationships/image" Target="../media/image71.jpeg"/></Relationships>
</file>

<file path=ppt/slides/_rels/slide1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18.xml"/><Relationship Id="rId6" Type="http://schemas.openxmlformats.org/officeDocument/2006/relationships/image" Target="../media/image76.jpeg"/><Relationship Id="rId11" Type="http://schemas.openxmlformats.org/officeDocument/2006/relationships/image" Target="../media/image3.png"/><Relationship Id="rId5" Type="http://schemas.openxmlformats.org/officeDocument/2006/relationships/image" Target="../media/image75.jpeg"/><Relationship Id="rId10" Type="http://schemas.openxmlformats.org/officeDocument/2006/relationships/image" Target="../media/image16.jpeg"/><Relationship Id="rId4" Type="http://schemas.openxmlformats.org/officeDocument/2006/relationships/image" Target="../media/image74.jpeg"/><Relationship Id="rId9" Type="http://schemas.openxmlformats.org/officeDocument/2006/relationships/image" Target="../media/image79.jpeg"/></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0.png"/><Relationship Id="rId12" Type="http://schemas.microsoft.com/office/2007/relationships/hdphoto" Target="../media/hdphoto2.wdp"/><Relationship Id="rId2" Type="http://schemas.openxmlformats.org/officeDocument/2006/relationships/notesSlide" Target="../notesSlides/notesSlide1.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9.sv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6.jpeg"/><Relationship Id="rId10" Type="http://schemas.microsoft.com/office/2007/relationships/hdphoto" Target="../media/hdphoto1.wdp"/><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18" Type="http://schemas.openxmlformats.org/officeDocument/2006/relationships/image" Target="../media/image33.jpeg"/><Relationship Id="rId26" Type="http://schemas.openxmlformats.org/officeDocument/2006/relationships/image" Target="../media/image41.jpeg"/><Relationship Id="rId3" Type="http://schemas.openxmlformats.org/officeDocument/2006/relationships/image" Target="../media/image18.png"/><Relationship Id="rId21" Type="http://schemas.openxmlformats.org/officeDocument/2006/relationships/image" Target="../media/image36.jpeg"/><Relationship Id="rId7" Type="http://schemas.openxmlformats.org/officeDocument/2006/relationships/image" Target="../media/image22.png"/><Relationship Id="rId12" Type="http://schemas.openxmlformats.org/officeDocument/2006/relationships/image" Target="../media/image27.jpeg"/><Relationship Id="rId17" Type="http://schemas.openxmlformats.org/officeDocument/2006/relationships/image" Target="../media/image32.jpeg"/><Relationship Id="rId25"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1.jpeg"/><Relationship Id="rId20"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png"/><Relationship Id="rId24" Type="http://schemas.openxmlformats.org/officeDocument/2006/relationships/image" Target="../media/image39.jpe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25.jpeg"/><Relationship Id="rId19" Type="http://schemas.openxmlformats.org/officeDocument/2006/relationships/image" Target="../media/image34.pn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jpeg"/><Relationship Id="rId22"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7.xml"/><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a:extLst>
              <a:ext uri="{FF2B5EF4-FFF2-40B4-BE49-F238E27FC236}">
                <a16:creationId xmlns:a16="http://schemas.microsoft.com/office/drawing/2014/main" id="{641851BD-9A2B-4028-9A5B-C512B38D2BF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p:pic>
      <p:sp>
        <p:nvSpPr>
          <p:cNvPr id="5" name="矩形 4">
            <a:extLst>
              <a:ext uri="{FF2B5EF4-FFF2-40B4-BE49-F238E27FC236}">
                <a16:creationId xmlns:a16="http://schemas.microsoft.com/office/drawing/2014/main" id="{1F1BB9B1-A1B1-4470-AA5C-65D7D06A3937}"/>
              </a:ext>
            </a:extLst>
          </p:cNvPr>
          <p:cNvSpPr/>
          <p:nvPr/>
        </p:nvSpPr>
        <p:spPr>
          <a:xfrm>
            <a:off x="0" y="1350628"/>
            <a:ext cx="12192000" cy="4454554"/>
          </a:xfrm>
          <a:prstGeom prst="rect">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6E19045F-E017-4D5D-A5D0-716C9F6E6CD0}"/>
              </a:ext>
            </a:extLst>
          </p:cNvPr>
          <p:cNvCxnSpPr/>
          <p:nvPr/>
        </p:nvCxnSpPr>
        <p:spPr>
          <a:xfrm flipV="1">
            <a:off x="7668355" y="2675288"/>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TextBox 13">
            <a:extLst>
              <a:ext uri="{FF2B5EF4-FFF2-40B4-BE49-F238E27FC236}">
                <a16:creationId xmlns:a16="http://schemas.microsoft.com/office/drawing/2014/main" id="{05B19B6E-6792-4B70-9999-A10DC0143EEC}"/>
              </a:ext>
            </a:extLst>
          </p:cNvPr>
          <p:cNvSpPr txBox="1"/>
          <p:nvPr/>
        </p:nvSpPr>
        <p:spPr>
          <a:xfrm>
            <a:off x="8012078" y="4358243"/>
            <a:ext cx="1879913" cy="246221"/>
          </a:xfrm>
          <a:prstGeom prst="rect">
            <a:avLst/>
          </a:prstGeom>
          <a:noFill/>
        </p:spPr>
        <p:txBody>
          <a:bodyPr wrap="square" lIns="0" tIns="0" rIns="0" bIns="0" rtlCol="0">
            <a:spAutoFit/>
          </a:bodyPr>
          <a:lstStyle/>
          <a:p>
            <a:r>
              <a:rPr lang="en-US" altLang="zh-CN" sz="1600">
                <a:solidFill>
                  <a:schemeClr val="bg1"/>
                </a:solidFill>
                <a:ea typeface="微软雅黑" pitchFamily="34" charset="-122"/>
                <a:cs typeface="Arial" panose="020B0604020202020204" pitchFamily="34" charset="0"/>
              </a:rPr>
              <a:t>Date</a:t>
            </a:r>
            <a:endParaRPr lang="zh-CN" altLang="en-US" sz="1600">
              <a:solidFill>
                <a:schemeClr val="bg1"/>
              </a:solidFill>
              <a:ea typeface="微软雅黑" pitchFamily="34" charset="-122"/>
              <a:cs typeface="Arial" panose="020B0604020202020204" pitchFamily="34" charset="0"/>
            </a:endParaRPr>
          </a:p>
        </p:txBody>
      </p:sp>
      <p:sp>
        <p:nvSpPr>
          <p:cNvPr id="3" name="TextBox 13">
            <a:extLst>
              <a:ext uri="{FF2B5EF4-FFF2-40B4-BE49-F238E27FC236}">
                <a16:creationId xmlns:a16="http://schemas.microsoft.com/office/drawing/2014/main" id="{B9F89220-B57C-76C6-9FE1-7F486B990BB6}"/>
              </a:ext>
            </a:extLst>
          </p:cNvPr>
          <p:cNvSpPr txBox="1"/>
          <p:nvPr/>
        </p:nvSpPr>
        <p:spPr>
          <a:xfrm>
            <a:off x="8007147" y="3977798"/>
            <a:ext cx="1879913" cy="246221"/>
          </a:xfrm>
          <a:prstGeom prst="rect">
            <a:avLst/>
          </a:prstGeom>
          <a:noFill/>
        </p:spPr>
        <p:txBody>
          <a:bodyPr wrap="square" lIns="0" tIns="0" rIns="0" bIns="0" rtlCol="0">
            <a:spAutoFit/>
          </a:bodyPr>
          <a:lstStyle/>
          <a:p>
            <a:r>
              <a:rPr lang="en-US" altLang="zh-CN" sz="1600">
                <a:solidFill>
                  <a:schemeClr val="bg1"/>
                </a:solidFill>
                <a:ea typeface="微软雅黑" pitchFamily="34" charset="-122"/>
                <a:cs typeface="Arial" panose="020B0604020202020204" pitchFamily="34" charset="0"/>
              </a:rPr>
              <a:t>Author </a:t>
            </a:r>
            <a:endParaRPr lang="zh-CN" altLang="en-US" sz="1600">
              <a:solidFill>
                <a:schemeClr val="bg1"/>
              </a:solidFill>
              <a:ea typeface="微软雅黑" pitchFamily="34" charset="-122"/>
              <a:cs typeface="Arial" panose="020B0604020202020204" pitchFamily="34" charset="0"/>
            </a:endParaRPr>
          </a:p>
        </p:txBody>
      </p:sp>
      <p:pic>
        <p:nvPicPr>
          <p:cNvPr id="9" name="Picture 8" descr="A picture containing symbol, circle&#10;&#10;Description automatically generated">
            <a:extLst>
              <a:ext uri="{FF2B5EF4-FFF2-40B4-BE49-F238E27FC236}">
                <a16:creationId xmlns:a16="http://schemas.microsoft.com/office/drawing/2014/main" id="{80DA47B1-E78A-51B1-C57D-C1BE7B1CA0E5}"/>
              </a:ext>
            </a:extLst>
          </p:cNvPr>
          <p:cNvPicPr>
            <a:picLocks noChangeAspect="1"/>
          </p:cNvPicPr>
          <p:nvPr/>
        </p:nvPicPr>
        <p:blipFill>
          <a:blip r:embed="rId3"/>
          <a:stretch>
            <a:fillRect/>
          </a:stretch>
        </p:blipFill>
        <p:spPr>
          <a:xfrm>
            <a:off x="10143" y="2185276"/>
            <a:ext cx="1924424" cy="1924424"/>
          </a:xfrm>
          <a:prstGeom prst="rect">
            <a:avLst/>
          </a:prstGeom>
        </p:spPr>
      </p:pic>
      <p:grpSp>
        <p:nvGrpSpPr>
          <p:cNvPr id="26" name="Group 25">
            <a:extLst>
              <a:ext uri="{FF2B5EF4-FFF2-40B4-BE49-F238E27FC236}">
                <a16:creationId xmlns:a16="http://schemas.microsoft.com/office/drawing/2014/main" id="{0FAA90F4-3A0D-B0D3-80C3-8A3C5A408F42}"/>
              </a:ext>
            </a:extLst>
          </p:cNvPr>
          <p:cNvGrpSpPr/>
          <p:nvPr/>
        </p:nvGrpSpPr>
        <p:grpSpPr>
          <a:xfrm>
            <a:off x="444259" y="2580415"/>
            <a:ext cx="11225580" cy="4149852"/>
            <a:chOff x="444259" y="2580415"/>
            <a:chExt cx="11225580" cy="4149852"/>
          </a:xfrm>
        </p:grpSpPr>
        <p:sp>
          <p:nvSpPr>
            <p:cNvPr id="2" name="Title 5">
              <a:extLst>
                <a:ext uri="{FF2B5EF4-FFF2-40B4-BE49-F238E27FC236}">
                  <a16:creationId xmlns:a16="http://schemas.microsoft.com/office/drawing/2014/main" id="{B0F01F94-2256-59DB-7E3D-455085BD7FED}"/>
                </a:ext>
              </a:extLst>
            </p:cNvPr>
            <p:cNvSpPr txBox="1">
              <a:spLocks/>
            </p:cNvSpPr>
            <p:nvPr/>
          </p:nvSpPr>
          <p:spPr>
            <a:xfrm>
              <a:off x="2015054" y="2580415"/>
              <a:ext cx="5701716" cy="21141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a:solidFill>
                    <a:schemeClr val="bg1"/>
                  </a:solidFill>
                </a:rPr>
                <a:t>Welcome to </a:t>
              </a:r>
              <a:br>
                <a:rPr lang="en-US" sz="2800">
                  <a:solidFill>
                    <a:schemeClr val="bg1"/>
                  </a:solidFill>
                </a:rPr>
              </a:br>
              <a:r>
                <a:rPr lang="en-US">
                  <a:solidFill>
                    <a:schemeClr val="bg1"/>
                  </a:solidFill>
                </a:rPr>
                <a:t>Intelligent Energy</a:t>
              </a:r>
              <a:endParaRPr lang="en-GB">
                <a:solidFill>
                  <a:schemeClr val="bg1"/>
                </a:solidFill>
              </a:endParaRPr>
            </a:p>
          </p:txBody>
        </p:sp>
        <p:sp>
          <p:nvSpPr>
            <p:cNvPr id="24" name="日期占位符 1">
              <a:extLst>
                <a:ext uri="{FF2B5EF4-FFF2-40B4-BE49-F238E27FC236}">
                  <a16:creationId xmlns:a16="http://schemas.microsoft.com/office/drawing/2014/main" id="{8B2616D3-73CB-3785-81D2-22139D1AB38A}"/>
                </a:ext>
              </a:extLst>
            </p:cNvPr>
            <p:cNvSpPr txBox="1">
              <a:spLocks/>
            </p:cNvSpPr>
            <p:nvPr/>
          </p:nvSpPr>
          <p:spPr>
            <a:xfrm>
              <a:off x="7508628" y="6365142"/>
              <a:ext cx="4161211" cy="365125"/>
            </a:xfrm>
            <a:prstGeom prst="rect">
              <a:avLst/>
            </a:prstGeom>
          </p:spPr>
          <p:txBody>
            <a:bodyPr vert="horz" lIns="91440" tIns="45720" rIns="91440" bIns="45720" rtlCol="0" anchor="ctr"/>
            <a:lstStyle>
              <a:defPPr>
                <a:defRPr lang="en-CN"/>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chemeClr val="bg1"/>
                  </a:solidFill>
                  <a:latin typeface="Verdana" panose="020B0604030504040204" pitchFamily="34" charset="0"/>
                  <a:ea typeface="Verdana" panose="020B0604030504040204" pitchFamily="34" charset="0"/>
                </a:rPr>
                <a:t>Powering the hydrogen future</a:t>
              </a:r>
              <a:r>
                <a:rPr lang="en-US" sz="800" baseline="30000">
                  <a:solidFill>
                    <a:schemeClr val="bg1"/>
                  </a:solidFill>
                  <a:latin typeface="Verdana" panose="020B0604030504040204" pitchFamily="34" charset="0"/>
                  <a:ea typeface="Verdana" panose="020B0604030504040204" pitchFamily="34" charset="0"/>
                  <a:cs typeface="+mn-lt"/>
                </a:rPr>
                <a:t>®</a:t>
              </a:r>
              <a:r>
                <a:rPr lang="en-GB" sz="800">
                  <a:solidFill>
                    <a:schemeClr val="bg1"/>
                  </a:solidFill>
                  <a:latin typeface="Verdana" panose="020B0604030504040204" pitchFamily="34" charset="0"/>
                  <a:ea typeface="Verdana" panose="020B0604030504040204" pitchFamily="34" charset="0"/>
                </a:rPr>
                <a:t> with our outstanding fuel cells and service. </a:t>
              </a:r>
            </a:p>
            <a:p>
              <a:pPr algn="r"/>
              <a:endParaRPr lang="en-GB">
                <a:solidFill>
                  <a:schemeClr val="bg1"/>
                </a:solidFill>
              </a:endParaRPr>
            </a:p>
          </p:txBody>
        </p:sp>
        <p:sp>
          <p:nvSpPr>
            <p:cNvPr id="25" name="Footer Placeholder 9">
              <a:extLst>
                <a:ext uri="{FF2B5EF4-FFF2-40B4-BE49-F238E27FC236}">
                  <a16:creationId xmlns:a16="http://schemas.microsoft.com/office/drawing/2014/main" id="{6757764E-D767-A9EE-7E07-870FB046FC50}"/>
                </a:ext>
              </a:extLst>
            </p:cNvPr>
            <p:cNvSpPr txBox="1">
              <a:spLocks/>
            </p:cNvSpPr>
            <p:nvPr/>
          </p:nvSpPr>
          <p:spPr>
            <a:xfrm>
              <a:off x="444259" y="6377166"/>
              <a:ext cx="5616575" cy="3234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Verdana"/>
                </a:rPr>
                <a:t>External Public – Copyright © Intelligent Energy Limited 2024. </a:t>
              </a:r>
              <a:r>
                <a:rPr kumimoji="0" lang="en-GB" sz="800" b="0" i="0" u="none" strike="noStrike" kern="1200" cap="none" spc="0" normalizeH="0" baseline="0" noProof="0">
                  <a:ln>
                    <a:noFill/>
                  </a:ln>
                  <a:solidFill>
                    <a:schemeClr val="bg1"/>
                  </a:solidFill>
                  <a:effectLst/>
                  <a:uLnTx/>
                  <a:uFillTx/>
                  <a:latin typeface="Verdana"/>
                  <a:ea typeface="+mn-ea"/>
                  <a:cs typeface="+mn-cs"/>
                </a:rPr>
                <a:t>All Rights Reserved</a:t>
              </a:r>
            </a:p>
          </p:txBody>
        </p:sp>
      </p:grpSp>
    </p:spTree>
    <p:extLst>
      <p:ext uri="{BB962C8B-B14F-4D97-AF65-F5344CB8AC3E}">
        <p14:creationId xmlns:p14="http://schemas.microsoft.com/office/powerpoint/2010/main" val="316475045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95A3DF65-5226-4616-8671-C5ED22C18281}"/>
              </a:ext>
            </a:extLst>
          </p:cNvPr>
          <p:cNvSpPr/>
          <p:nvPr/>
        </p:nvSpPr>
        <p:spPr>
          <a:xfrm>
            <a:off x="0" y="3028014"/>
            <a:ext cx="12192000" cy="3829986"/>
          </a:xfrm>
          <a:prstGeom prst="rect">
            <a:avLst/>
          </a:prstGeom>
          <a:solidFill>
            <a:schemeClr val="accent3">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15"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D6C40832-8D3F-4716-9AED-B8A47FC9A0FC}"/>
              </a:ext>
            </a:extLst>
          </p:cNvPr>
          <p:cNvSpPr txBox="1"/>
          <p:nvPr/>
        </p:nvSpPr>
        <p:spPr>
          <a:xfrm>
            <a:off x="846924" y="4904542"/>
            <a:ext cx="2524925" cy="669414"/>
          </a:xfrm>
          <a:prstGeom prst="rect">
            <a:avLst/>
          </a:prstGeom>
          <a:noFill/>
        </p:spPr>
        <p:txBody>
          <a:bodyPr wrap="square" lIns="68580" tIns="34290" rIns="68580" bIns="34290" rtlCol="0">
            <a:spAutoFit/>
          </a:bodyPr>
          <a:lstStyle/>
          <a:p>
            <a:r>
              <a:rPr lang="en-US" sz="1300" b="1">
                <a:solidFill>
                  <a:schemeClr val="bg1"/>
                </a:solidFill>
                <a:cs typeface="Arial"/>
              </a:rPr>
              <a:t>Fuel cell electrolyser demonstrator site for EGAT in Thailand </a:t>
            </a:r>
          </a:p>
        </p:txBody>
      </p:sp>
      <p:sp>
        <p:nvSpPr>
          <p:cNvPr id="23" name="TextBox 15"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477144EB-866C-44D5-BBDC-C1C336AC70EC}"/>
              </a:ext>
            </a:extLst>
          </p:cNvPr>
          <p:cNvSpPr txBox="1"/>
          <p:nvPr/>
        </p:nvSpPr>
        <p:spPr>
          <a:xfrm>
            <a:off x="3516678" y="4904542"/>
            <a:ext cx="2478201" cy="669414"/>
          </a:xfrm>
          <a:prstGeom prst="rect">
            <a:avLst/>
          </a:prstGeom>
          <a:noFill/>
        </p:spPr>
        <p:txBody>
          <a:bodyPr wrap="square" lIns="68580" tIns="34290" rIns="68580" bIns="34290" rtlCol="0">
            <a:spAutoFit/>
          </a:bodyPr>
          <a:lstStyle/>
          <a:p>
            <a:r>
              <a:rPr lang="en-US" sz="1300" b="1">
                <a:solidFill>
                  <a:schemeClr val="bg1"/>
                </a:solidFill>
                <a:cs typeface="Arial"/>
              </a:rPr>
              <a:t>Stationary power for welfare cabins on HS2 sites</a:t>
            </a:r>
          </a:p>
        </p:txBody>
      </p:sp>
      <p:sp>
        <p:nvSpPr>
          <p:cNvPr id="27" name="TextBox 15"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35B7B959-DB93-4A96-B727-9E4D1ADCA869}"/>
              </a:ext>
            </a:extLst>
          </p:cNvPr>
          <p:cNvSpPr txBox="1"/>
          <p:nvPr/>
        </p:nvSpPr>
        <p:spPr>
          <a:xfrm>
            <a:off x="6197120" y="4904542"/>
            <a:ext cx="2470629" cy="669414"/>
          </a:xfrm>
          <a:prstGeom prst="rect">
            <a:avLst/>
          </a:prstGeom>
          <a:noFill/>
        </p:spPr>
        <p:txBody>
          <a:bodyPr wrap="square" lIns="68580" tIns="34290" rIns="68580" bIns="34290" rtlCol="0">
            <a:spAutoFit/>
          </a:bodyPr>
          <a:lstStyle/>
          <a:p>
            <a:r>
              <a:rPr lang="en-US" sz="1300" b="1">
                <a:solidFill>
                  <a:schemeClr val="bg1"/>
                </a:solidFill>
                <a:cs typeface="Arial"/>
              </a:rPr>
              <a:t>Back up power systems for telecoms sites with </a:t>
            </a:r>
            <a:r>
              <a:rPr lang="en-US" sz="1300" b="1" err="1">
                <a:solidFill>
                  <a:schemeClr val="bg1"/>
                </a:solidFill>
                <a:cs typeface="Arial"/>
              </a:rPr>
              <a:t>Netis</a:t>
            </a:r>
            <a:r>
              <a:rPr lang="en-US" sz="1300" b="1">
                <a:solidFill>
                  <a:schemeClr val="bg1"/>
                </a:solidFill>
                <a:cs typeface="Arial"/>
              </a:rPr>
              <a:t>   </a:t>
            </a:r>
          </a:p>
        </p:txBody>
      </p:sp>
      <p:sp>
        <p:nvSpPr>
          <p:cNvPr id="29" name="TextBox 15"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7B9CBEC9-32EF-487B-9D15-16FC05F78729}"/>
              </a:ext>
            </a:extLst>
          </p:cNvPr>
          <p:cNvSpPr txBox="1"/>
          <p:nvPr/>
        </p:nvSpPr>
        <p:spPr>
          <a:xfrm>
            <a:off x="8812578" y="4904542"/>
            <a:ext cx="2503121" cy="469359"/>
          </a:xfrm>
          <a:prstGeom prst="rect">
            <a:avLst/>
          </a:prstGeom>
          <a:noFill/>
        </p:spPr>
        <p:txBody>
          <a:bodyPr wrap="square" lIns="68580" tIns="34290" rIns="68580" bIns="34290" rtlCol="0">
            <a:spAutoFit/>
          </a:bodyPr>
          <a:lstStyle/>
          <a:p>
            <a:r>
              <a:rPr lang="en-US" sz="1300" b="1">
                <a:solidFill>
                  <a:schemeClr val="bg1"/>
                </a:solidFill>
                <a:cs typeface="Arial"/>
              </a:rPr>
              <a:t>Power in off-grid locations with </a:t>
            </a:r>
            <a:r>
              <a:rPr lang="en-US" sz="1300" b="1" err="1">
                <a:solidFill>
                  <a:schemeClr val="bg1"/>
                </a:solidFill>
                <a:cs typeface="Arial"/>
              </a:rPr>
              <a:t>Powidian</a:t>
            </a:r>
            <a:endParaRPr lang="en-US" sz="1300" b="1">
              <a:solidFill>
                <a:schemeClr val="bg1"/>
              </a:solidFill>
              <a:cs typeface="Arial"/>
            </a:endParaRPr>
          </a:p>
        </p:txBody>
      </p:sp>
      <p:pic>
        <p:nvPicPr>
          <p:cNvPr id="35" name="图片占位符 34">
            <a:extLst>
              <a:ext uri="{FF2B5EF4-FFF2-40B4-BE49-F238E27FC236}">
                <a16:creationId xmlns:a16="http://schemas.microsoft.com/office/drawing/2014/main" id="{39C76C2F-6BD0-9E4D-B4B4-B97ED4CC7ADE}"/>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p:pic>
      <p:pic>
        <p:nvPicPr>
          <p:cNvPr id="47" name="图片占位符 46">
            <a:extLst>
              <a:ext uri="{FF2B5EF4-FFF2-40B4-BE49-F238E27FC236}">
                <a16:creationId xmlns:a16="http://schemas.microsoft.com/office/drawing/2014/main" id="{EB8D5490-2E54-034B-97E7-12D32107B315}"/>
              </a:ext>
              <a:ext uri="{C183D7F6-B498-43B3-948B-1728B52AA6E4}">
                <adec:decorative xmlns:adec="http://schemas.microsoft.com/office/drawing/2017/decorative" val="1"/>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p:blipFill>
        <p:spPr/>
      </p:pic>
      <p:pic>
        <p:nvPicPr>
          <p:cNvPr id="51" name="图片占位符 50">
            <a:extLst>
              <a:ext uri="{FF2B5EF4-FFF2-40B4-BE49-F238E27FC236}">
                <a16:creationId xmlns:a16="http://schemas.microsoft.com/office/drawing/2014/main" id="{A88F4E18-3C19-CE46-B3BF-82897BC32487}"/>
              </a:ext>
              <a:ext uri="{C183D7F6-B498-43B3-948B-1728B52AA6E4}">
                <adec:decorative xmlns:adec="http://schemas.microsoft.com/office/drawing/2017/decorative" val="1"/>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Lst>
          </a:blip>
          <a:srcRect/>
          <a:stretch/>
        </p:blipFill>
        <p:spPr/>
      </p:pic>
      <p:sp>
        <p:nvSpPr>
          <p:cNvPr id="7" name="TextBox 6">
            <a:extLst>
              <a:ext uri="{FF2B5EF4-FFF2-40B4-BE49-F238E27FC236}">
                <a16:creationId xmlns:a16="http://schemas.microsoft.com/office/drawing/2014/main" id="{E93E95F2-FAE3-1EDB-5120-CBB86654F54E}"/>
              </a:ext>
            </a:extLst>
          </p:cNvPr>
          <p:cNvSpPr txBox="1"/>
          <p:nvPr/>
        </p:nvSpPr>
        <p:spPr>
          <a:xfrm>
            <a:off x="660293" y="1457058"/>
            <a:ext cx="10871414" cy="867289"/>
          </a:xfrm>
          <a:prstGeom prst="rect">
            <a:avLst/>
          </a:prstGeom>
          <a:noFill/>
        </p:spPr>
        <p:txBody>
          <a:bodyPr wrap="square">
            <a:spAutoFit/>
          </a:bodyPr>
          <a:lstStyle/>
          <a:p>
            <a:pPr algn="ctr">
              <a:lnSpc>
                <a:spcPct val="150000"/>
              </a:lnSpc>
            </a:pPr>
            <a:r>
              <a:rPr lang="en-GB" sz="1800" b="1">
                <a:solidFill>
                  <a:schemeClr val="accent3"/>
                </a:solidFill>
              </a:rPr>
              <a:t>Zero emission hydrogen fuel cell solutions to meet your net zero targets</a:t>
            </a:r>
          </a:p>
          <a:p>
            <a:pPr algn="ctr">
              <a:lnSpc>
                <a:spcPct val="150000"/>
              </a:lnSpc>
            </a:pPr>
            <a:endParaRPr lang="en-GB" sz="1800" b="1">
              <a:solidFill>
                <a:schemeClr val="accent3"/>
              </a:solidFill>
            </a:endParaRPr>
          </a:p>
        </p:txBody>
      </p:sp>
      <p:grpSp>
        <p:nvGrpSpPr>
          <p:cNvPr id="12" name="Group 11">
            <a:extLst>
              <a:ext uri="{FF2B5EF4-FFF2-40B4-BE49-F238E27FC236}">
                <a16:creationId xmlns:a16="http://schemas.microsoft.com/office/drawing/2014/main" id="{BB98C0ED-2E1E-EC17-CDB9-9BCD3B6F5178}"/>
              </a:ext>
            </a:extLst>
          </p:cNvPr>
          <p:cNvGrpSpPr/>
          <p:nvPr/>
        </p:nvGrpSpPr>
        <p:grpSpPr>
          <a:xfrm>
            <a:off x="444259" y="6365142"/>
            <a:ext cx="11225580" cy="365125"/>
            <a:chOff x="444259" y="6365142"/>
            <a:chExt cx="11225580" cy="365125"/>
          </a:xfrm>
        </p:grpSpPr>
        <p:sp>
          <p:nvSpPr>
            <p:cNvPr id="13" name="日期占位符 1">
              <a:extLst>
                <a:ext uri="{FF2B5EF4-FFF2-40B4-BE49-F238E27FC236}">
                  <a16:creationId xmlns:a16="http://schemas.microsoft.com/office/drawing/2014/main" id="{250A2346-FB70-BCC6-3B9C-003914BC34E2}"/>
                </a:ext>
              </a:extLst>
            </p:cNvPr>
            <p:cNvSpPr txBox="1">
              <a:spLocks/>
            </p:cNvSpPr>
            <p:nvPr/>
          </p:nvSpPr>
          <p:spPr>
            <a:xfrm>
              <a:off x="7508628" y="6365142"/>
              <a:ext cx="4161211" cy="365125"/>
            </a:xfrm>
            <a:prstGeom prst="rect">
              <a:avLst/>
            </a:prstGeom>
          </p:spPr>
          <p:txBody>
            <a:bodyPr vert="horz" lIns="91440" tIns="45720" rIns="91440" bIns="45720" rtlCol="0" anchor="ctr"/>
            <a:lstStyle>
              <a:defPPr>
                <a:defRPr lang="en-CN"/>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chemeClr val="bg1"/>
                  </a:solidFill>
                  <a:latin typeface="Verdana" panose="020B0604030504040204" pitchFamily="34" charset="0"/>
                  <a:ea typeface="Verdana" panose="020B0604030504040204" pitchFamily="34" charset="0"/>
                </a:rPr>
                <a:t>Powering the hydrogen future</a:t>
              </a:r>
              <a:r>
                <a:rPr lang="en-US" sz="800" baseline="30000">
                  <a:solidFill>
                    <a:schemeClr val="bg1"/>
                  </a:solidFill>
                  <a:latin typeface="Verdana" panose="020B0604030504040204" pitchFamily="34" charset="0"/>
                  <a:ea typeface="Verdana" panose="020B0604030504040204" pitchFamily="34" charset="0"/>
                  <a:cs typeface="+mn-lt"/>
                </a:rPr>
                <a:t>®</a:t>
              </a:r>
              <a:r>
                <a:rPr lang="en-GB" sz="800">
                  <a:solidFill>
                    <a:schemeClr val="bg1"/>
                  </a:solidFill>
                  <a:latin typeface="Verdana" panose="020B0604030504040204" pitchFamily="34" charset="0"/>
                  <a:ea typeface="Verdana" panose="020B0604030504040204" pitchFamily="34" charset="0"/>
                </a:rPr>
                <a:t> with our outstanding fuel cells and service. </a:t>
              </a:r>
            </a:p>
            <a:p>
              <a:pPr algn="r"/>
              <a:endParaRPr lang="en-GB">
                <a:solidFill>
                  <a:schemeClr val="bg1"/>
                </a:solidFill>
              </a:endParaRPr>
            </a:p>
          </p:txBody>
        </p:sp>
        <p:sp>
          <p:nvSpPr>
            <p:cNvPr id="14" name="Footer Placeholder 9">
              <a:extLst>
                <a:ext uri="{FF2B5EF4-FFF2-40B4-BE49-F238E27FC236}">
                  <a16:creationId xmlns:a16="http://schemas.microsoft.com/office/drawing/2014/main" id="{E62FE6D5-2D2D-1481-0503-77C3A0EE79C1}"/>
                </a:ext>
              </a:extLst>
            </p:cNvPr>
            <p:cNvSpPr txBox="1">
              <a:spLocks/>
            </p:cNvSpPr>
            <p:nvPr/>
          </p:nvSpPr>
          <p:spPr>
            <a:xfrm>
              <a:off x="444259" y="6377166"/>
              <a:ext cx="5616575" cy="3234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Verdana"/>
                </a:rPr>
                <a:t>External Public – Copyright © Intelligent Energy Limited 2024. </a:t>
              </a:r>
              <a:r>
                <a:rPr kumimoji="0" lang="en-GB" sz="800" b="0" i="0" u="none" strike="noStrike" kern="1200" cap="none" spc="0" normalizeH="0" baseline="0" noProof="0">
                  <a:ln>
                    <a:noFill/>
                  </a:ln>
                  <a:solidFill>
                    <a:schemeClr val="bg1"/>
                  </a:solidFill>
                  <a:effectLst/>
                  <a:uLnTx/>
                  <a:uFillTx/>
                  <a:latin typeface="Verdana"/>
                  <a:ea typeface="+mn-ea"/>
                  <a:cs typeface="+mn-cs"/>
                </a:rPr>
                <a:t>All Rights Reserved</a:t>
              </a:r>
            </a:p>
          </p:txBody>
        </p:sp>
      </p:grpSp>
      <p:sp>
        <p:nvSpPr>
          <p:cNvPr id="2" name="Shape 92"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F72B6EDB-BD9D-C26C-DA08-FBAAB01964CB}"/>
              </a:ext>
            </a:extLst>
          </p:cNvPr>
          <p:cNvSpPr txBox="1"/>
          <p:nvPr/>
        </p:nvSpPr>
        <p:spPr>
          <a:xfrm>
            <a:off x="2605861" y="839569"/>
            <a:ext cx="6980279" cy="613484"/>
          </a:xfrm>
          <a:prstGeom prst="rect">
            <a:avLst/>
          </a:prstGeom>
          <a:noFill/>
          <a:ln>
            <a:noFill/>
          </a:ln>
        </p:spPr>
        <p:txBody>
          <a:bodyPr spcFirstLastPara="1" wrap="square" lIns="0" tIns="0" rIns="0" bIns="0" anchor="t" anchorCtr="0">
            <a:noAutofit/>
          </a:bodyPr>
          <a:lstStyle/>
          <a:p>
            <a:pPr algn="ctr"/>
            <a:r>
              <a:rPr lang="en-US" sz="2800" b="1">
                <a:cs typeface="Arial"/>
                <a:sym typeface="Montserrat"/>
              </a:rPr>
              <a:t>Case studies</a:t>
            </a:r>
            <a:endParaRPr sz="2800" b="1">
              <a:cs typeface="Arial"/>
            </a:endParaRPr>
          </a:p>
        </p:txBody>
      </p:sp>
      <p:pic>
        <p:nvPicPr>
          <p:cNvPr id="9" name="Picture Placeholder 8">
            <a:extLst>
              <a:ext uri="{FF2B5EF4-FFF2-40B4-BE49-F238E27FC236}">
                <a16:creationId xmlns:a16="http://schemas.microsoft.com/office/drawing/2014/main" id="{2345D45E-AFBD-F0B6-BFB9-489160CD3309}"/>
              </a:ext>
              <a:ext uri="{C183D7F6-B498-43B3-948B-1728B52AA6E4}">
                <adec:decorative xmlns:adec="http://schemas.microsoft.com/office/drawing/2017/decorative" val="1"/>
              </a:ext>
            </a:extLst>
          </p:cNvPr>
          <p:cNvPicPr>
            <a:picLocks noGrp="1" noChangeAspect="1"/>
          </p:cNvPicPr>
          <p:nvPr>
            <p:ph type="pic" sz="quarter" idx="10"/>
          </p:nvPr>
        </p:nvPicPr>
        <p:blipFill>
          <a:blip r:embed="rId6"/>
          <a:srcRect l="13060" r="13060"/>
          <a:stretch>
            <a:fillRect/>
          </a:stretch>
        </p:blipFill>
        <p:spPr/>
      </p:pic>
    </p:spTree>
    <p:extLst>
      <p:ext uri="{BB962C8B-B14F-4D97-AF65-F5344CB8AC3E}">
        <p14:creationId xmlns:p14="http://schemas.microsoft.com/office/powerpoint/2010/main" val="189146762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a:extLst>
              <a:ext uri="{FF2B5EF4-FFF2-40B4-BE49-F238E27FC236}">
                <a16:creationId xmlns:a16="http://schemas.microsoft.com/office/drawing/2014/main" id="{966B5506-62CF-41D1-B502-37270CC5EEF6}"/>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p:pic>
      <p:sp>
        <p:nvSpPr>
          <p:cNvPr id="9" name="矩形 8">
            <a:extLst>
              <a:ext uri="{FF2B5EF4-FFF2-40B4-BE49-F238E27FC236}">
                <a16:creationId xmlns:a16="http://schemas.microsoft.com/office/drawing/2014/main" id="{C4169AF4-6FB4-48EA-BF1C-698C7788E85D}"/>
              </a:ext>
            </a:extLst>
          </p:cNvPr>
          <p:cNvSpPr/>
          <p:nvPr/>
        </p:nvSpPr>
        <p:spPr>
          <a:xfrm>
            <a:off x="6419850" y="-17428"/>
            <a:ext cx="5772150" cy="6875428"/>
          </a:xfrm>
          <a:prstGeom prst="rect">
            <a:avLst/>
          </a:prstGeom>
          <a:solidFill>
            <a:schemeClr val="accent1">
              <a:alpha val="9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53C56F19-9A8D-46B9-BB8E-0F3F8A7ED22E}"/>
              </a:ext>
            </a:extLst>
          </p:cNvPr>
          <p:cNvSpPr txBox="1"/>
          <p:nvPr/>
        </p:nvSpPr>
        <p:spPr>
          <a:xfrm>
            <a:off x="8767826" y="4992091"/>
            <a:ext cx="2590068" cy="302006"/>
          </a:xfrm>
          <a:prstGeom prst="rect">
            <a:avLst/>
          </a:prstGeom>
          <a:noFill/>
        </p:spPr>
        <p:txBody>
          <a:bodyPr wrap="square" lIns="91440" tIns="45720" rIns="91440" bIns="45720" rtlCol="0">
            <a:spAutoFit/>
          </a:bodyPr>
          <a:lstStyle/>
          <a:p>
            <a:pPr>
              <a:lnSpc>
                <a:spcPct val="150000"/>
              </a:lnSpc>
            </a:pPr>
            <a:r>
              <a:rPr lang="en-GB" sz="1050">
                <a:solidFill>
                  <a:schemeClr val="bg1"/>
                </a:solidFill>
                <a:ea typeface="华文细黑"/>
                <a:cs typeface="Arial"/>
              </a:rPr>
              <a:t> </a:t>
            </a:r>
          </a:p>
        </p:txBody>
      </p:sp>
      <p:sp>
        <p:nvSpPr>
          <p:cNvPr id="23" name="TextBox 6"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44BCA1BB-B8CE-4FDD-BB59-22A09DFC858D}"/>
              </a:ext>
            </a:extLst>
          </p:cNvPr>
          <p:cNvSpPr txBox="1"/>
          <p:nvPr/>
        </p:nvSpPr>
        <p:spPr>
          <a:xfrm>
            <a:off x="499426" y="2557490"/>
            <a:ext cx="4684970" cy="3029612"/>
          </a:xfrm>
          <a:prstGeom prst="rect">
            <a:avLst/>
          </a:prstGeom>
          <a:noFill/>
        </p:spPr>
        <p:txBody>
          <a:bodyPr wrap="square" lIns="68580" tIns="34290" rIns="68580" bIns="34290" rtlCol="0" anchor="t">
            <a:spAutoFit/>
          </a:bodyPr>
          <a:lstStyle/>
          <a:p>
            <a:pPr marL="171450" indent="-171450">
              <a:lnSpc>
                <a:spcPct val="150000"/>
              </a:lnSpc>
              <a:buFont typeface="Wingdings" panose="05000000000000000000" pitchFamily="2" charset="2"/>
              <a:buChar char="ü"/>
            </a:pPr>
            <a:r>
              <a:rPr lang="en-GB" sz="1300">
                <a:cs typeface="Arial"/>
              </a:rPr>
              <a:t>Complete battery replacement  – 24V / 36V / 48V</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Simple retrofit using existing FLT connections</a:t>
            </a:r>
            <a:endParaRPr lang="en-GB" sz="1300">
              <a:ea typeface="Verdana"/>
              <a:cs typeface="Arial"/>
            </a:endParaRP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ea typeface="Verdana"/>
                <a:cs typeface="Arial"/>
              </a:rPr>
              <a:t>Rapid refuelling improves fleet availability</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ea typeface="Verdana"/>
                <a:cs typeface="Arial"/>
              </a:rPr>
              <a:t>Easily scalable with site / fleet expansion</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ea typeface="Verdana"/>
                <a:cs typeface="Arial"/>
              </a:rPr>
              <a:t>Improved TCO for intensive operations</a:t>
            </a:r>
          </a:p>
          <a:p>
            <a:pPr marL="171450" indent="-171450">
              <a:lnSpc>
                <a:spcPct val="150000"/>
              </a:lnSpc>
              <a:buFont typeface="Wingdings" panose="05000000000000000000" pitchFamily="2" charset="2"/>
              <a:buChar char="ü"/>
            </a:pPr>
            <a:endParaRPr lang="en-GB" sz="1300">
              <a:cs typeface="Arial"/>
            </a:endParaRPr>
          </a:p>
        </p:txBody>
      </p:sp>
      <p:sp>
        <p:nvSpPr>
          <p:cNvPr id="4" name="日期占位符 1">
            <a:extLst>
              <a:ext uri="{FF2B5EF4-FFF2-40B4-BE49-F238E27FC236}">
                <a16:creationId xmlns:a16="http://schemas.microsoft.com/office/drawing/2014/main" id="{7BF085C5-BF87-B2B7-03CE-EFBFF317AAAA}"/>
              </a:ext>
            </a:extLst>
          </p:cNvPr>
          <p:cNvSpPr txBox="1">
            <a:spLocks/>
          </p:cNvSpPr>
          <p:nvPr/>
        </p:nvSpPr>
        <p:spPr>
          <a:xfrm>
            <a:off x="7508628" y="6365142"/>
            <a:ext cx="4161211" cy="365125"/>
          </a:xfrm>
          <a:prstGeom prst="rect">
            <a:avLst/>
          </a:prstGeom>
        </p:spPr>
        <p:txBody>
          <a:bodyPr vert="horz" lIns="91440" tIns="45720" rIns="91440" bIns="45720" rtlCol="0" anchor="ctr"/>
          <a:lstStyle>
            <a:defPPr>
              <a:defRPr lang="en-CN"/>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chemeClr val="bg1"/>
                </a:solidFill>
                <a:latin typeface="Verdana" panose="020B0604030504040204" pitchFamily="34" charset="0"/>
                <a:ea typeface="Verdana" panose="020B0604030504040204" pitchFamily="34" charset="0"/>
              </a:rPr>
              <a:t>Powering the hydrogen future</a:t>
            </a:r>
            <a:r>
              <a:rPr lang="en-US" sz="800" baseline="30000">
                <a:solidFill>
                  <a:schemeClr val="bg1"/>
                </a:solidFill>
                <a:latin typeface="Verdana" panose="020B0604030504040204" pitchFamily="34" charset="0"/>
                <a:ea typeface="Verdana" panose="020B0604030504040204" pitchFamily="34" charset="0"/>
                <a:cs typeface="+mn-lt"/>
              </a:rPr>
              <a:t>®</a:t>
            </a:r>
            <a:r>
              <a:rPr lang="en-GB" sz="800">
                <a:solidFill>
                  <a:schemeClr val="bg1"/>
                </a:solidFill>
                <a:latin typeface="Verdana" panose="020B0604030504040204" pitchFamily="34" charset="0"/>
                <a:ea typeface="Verdana" panose="020B0604030504040204" pitchFamily="34" charset="0"/>
              </a:rPr>
              <a:t> with our outstanding fuel cells and service. </a:t>
            </a:r>
          </a:p>
          <a:p>
            <a:pPr algn="r"/>
            <a:endParaRPr lang="en-GB">
              <a:solidFill>
                <a:schemeClr val="bg1"/>
              </a:solidFill>
            </a:endParaRPr>
          </a:p>
        </p:txBody>
      </p:sp>
      <p:sp>
        <p:nvSpPr>
          <p:cNvPr id="14" name="Shape 92"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B1B45A4A-3068-DF07-DBAD-D1E4BC2E8E61}"/>
              </a:ext>
            </a:extLst>
          </p:cNvPr>
          <p:cNvSpPr txBox="1"/>
          <p:nvPr/>
        </p:nvSpPr>
        <p:spPr>
          <a:xfrm>
            <a:off x="587229" y="1501870"/>
            <a:ext cx="5025415" cy="613484"/>
          </a:xfrm>
          <a:prstGeom prst="rect">
            <a:avLst/>
          </a:prstGeom>
          <a:noFill/>
          <a:ln>
            <a:noFill/>
          </a:ln>
        </p:spPr>
        <p:txBody>
          <a:bodyPr spcFirstLastPara="1" wrap="square" lIns="0" tIns="0" rIns="0" bIns="0" anchor="t" anchorCtr="0">
            <a:noAutofit/>
          </a:bodyPr>
          <a:lstStyle/>
          <a:p>
            <a:r>
              <a:rPr lang="en-US" sz="3600" b="1">
                <a:cs typeface="Arial"/>
                <a:sym typeface="Montserrat"/>
              </a:rPr>
              <a:t>IE-LIFT:</a:t>
            </a:r>
            <a:endParaRPr lang="en-US" sz="1400" b="1">
              <a:cs typeface="Arial"/>
            </a:endParaRPr>
          </a:p>
        </p:txBody>
      </p:sp>
      <p:grpSp>
        <p:nvGrpSpPr>
          <p:cNvPr id="3" name="Group 2">
            <a:extLst>
              <a:ext uri="{FF2B5EF4-FFF2-40B4-BE49-F238E27FC236}">
                <a16:creationId xmlns:a16="http://schemas.microsoft.com/office/drawing/2014/main" id="{7FCFC586-B72D-D6D2-8820-86496EBFB2B7}"/>
              </a:ext>
            </a:extLst>
          </p:cNvPr>
          <p:cNvGrpSpPr/>
          <p:nvPr/>
        </p:nvGrpSpPr>
        <p:grpSpPr>
          <a:xfrm>
            <a:off x="5072147" y="1346829"/>
            <a:ext cx="3116616" cy="2112649"/>
            <a:chOff x="4930104" y="2432689"/>
            <a:chExt cx="2335673" cy="1564821"/>
          </a:xfrm>
        </p:grpSpPr>
        <p:sp>
          <p:nvSpPr>
            <p:cNvPr id="6" name="Rectangle 5">
              <a:extLst>
                <a:ext uri="{FF2B5EF4-FFF2-40B4-BE49-F238E27FC236}">
                  <a16:creationId xmlns:a16="http://schemas.microsoft.com/office/drawing/2014/main" id="{8D76850D-8BEE-F6F0-2DE2-3CB56CE23109}"/>
                </a:ext>
              </a:extLst>
            </p:cNvPr>
            <p:cNvSpPr/>
            <p:nvPr/>
          </p:nvSpPr>
          <p:spPr>
            <a:xfrm>
              <a:off x="4930104" y="2432689"/>
              <a:ext cx="2335673" cy="1553350"/>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t>
              </a:r>
            </a:p>
          </p:txBody>
        </p:sp>
        <p:pic>
          <p:nvPicPr>
            <p:cNvPr id="7" name="Picture 6">
              <a:extLst>
                <a:ext uri="{FF2B5EF4-FFF2-40B4-BE49-F238E27FC236}">
                  <a16:creationId xmlns:a16="http://schemas.microsoft.com/office/drawing/2014/main" id="{6BEAF921-F2C3-C70F-6300-A61A52EC79EF}"/>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85" b="96661" l="9467" r="89941">
                          <a14:foregroundMark x1="14349" y1="49762" x2="27959" y2="55803"/>
                          <a14:foregroundMark x1="27959" y1="55803" x2="46450" y2="50556"/>
                          <a14:foregroundMark x1="14645" y1="88076" x2="25740" y2="95231"/>
                          <a14:foregroundMark x1="25740" y1="95231" x2="36784" y2="93928"/>
                          <a14:foregroundMark x1="42273" y1="91197" x2="46746" y2="88553"/>
                          <a14:foregroundMark x1="14349" y1="91415" x2="30473" y2="96979"/>
                          <a14:foregroundMark x1="15089" y1="93164" x2="27959" y2="96184"/>
                          <a14:foregroundMark x1="14793" y1="93323" x2="29882" y2="96820"/>
                          <a14:foregroundMark x1="40680" y1="13355" x2="40680" y2="13355"/>
                          <a14:foregroundMark x1="40237" y1="14467" x2="40237" y2="14467"/>
                          <a14:foregroundMark x1="42899" y1="6677" x2="42751" y2="7949"/>
                          <a14:foregroundMark x1="56657" y1="2385" x2="55621" y2="3816"/>
                          <a14:foregroundMark x1="36982" y1="19078" x2="39645" y2="15739"/>
                          <a14:foregroundMark x1="44970" y1="3975" x2="46154" y2="4452"/>
                          <a14:foregroundMark x1="35947" y1="22576" x2="36538" y2="22734"/>
                          <a14:foregroundMark x1="64053" y1="20827" x2="64497" y2="20827"/>
                          <a14:foregroundMark x1="57249" y1="20191" x2="57249" y2="20191"/>
                          <a14:foregroundMark x1="57544" y1="20350" x2="65828" y2="20509"/>
                          <a14:backgroundMark x1="36243" y1="95072" x2="41568" y2="92687"/>
                          <a14:backgroundMark x1="13609" y1="90938" x2="13757" y2="91574"/>
                          <a14:backgroundMark x1="14053" y1="91574" x2="14053" y2="91574"/>
                          <a14:backgroundMark x1="26923" y1="22576" x2="32544" y2="20668"/>
                          <a14:backgroundMark x1="33580" y1="23052" x2="36604" y2="21640"/>
                          <a14:backgroundMark x1="42751" y1="21145" x2="42012" y2="21145"/>
                          <a14:backgroundMark x1="48669" y1="4769" x2="49408" y2="5087"/>
                          <a14:backgroundMark x1="51923" y1="4928" x2="51923" y2="5405"/>
                          <a14:backgroundMark x1="52811" y1="4769" x2="53107" y2="5723"/>
                          <a14:backgroundMark x1="53994" y1="5405" x2="53994" y2="5723"/>
                        </a14:backgroundRemoval>
                      </a14:imgEffect>
                    </a14:imgLayer>
                  </a14:imgProps>
                </a:ext>
              </a:extLst>
            </a:blip>
            <a:stretch>
              <a:fillRect/>
            </a:stretch>
          </p:blipFill>
          <p:spPr>
            <a:xfrm flipH="1">
              <a:off x="5061113" y="2444160"/>
              <a:ext cx="1669419" cy="1553350"/>
            </a:xfrm>
            <a:prstGeom prst="rect">
              <a:avLst/>
            </a:prstGeom>
          </p:spPr>
        </p:pic>
      </p:grpSp>
      <p:sp>
        <p:nvSpPr>
          <p:cNvPr id="13" name="Rectangle 12">
            <a:extLst>
              <a:ext uri="{FF2B5EF4-FFF2-40B4-BE49-F238E27FC236}">
                <a16:creationId xmlns:a16="http://schemas.microsoft.com/office/drawing/2014/main" id="{86511A0C-A1E1-763E-A43C-1CB262809DCE}"/>
              </a:ext>
            </a:extLst>
          </p:cNvPr>
          <p:cNvSpPr/>
          <p:nvPr/>
        </p:nvSpPr>
        <p:spPr>
          <a:xfrm>
            <a:off x="5070146" y="3662700"/>
            <a:ext cx="3116616" cy="2112362"/>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755FF7C-F966-F2F1-51F9-400C1C6F9A04}"/>
              </a:ext>
            </a:extLst>
          </p:cNvPr>
          <p:cNvSpPr txBox="1"/>
          <p:nvPr/>
        </p:nvSpPr>
        <p:spPr>
          <a:xfrm>
            <a:off x="499426" y="1984549"/>
            <a:ext cx="4214856" cy="261610"/>
          </a:xfrm>
          <a:prstGeom prst="rect">
            <a:avLst/>
          </a:prstGeom>
          <a:noFill/>
        </p:spPr>
        <p:txBody>
          <a:bodyPr wrap="square" rtlCol="0">
            <a:spAutoFit/>
          </a:bodyPr>
          <a:lstStyle/>
          <a:p>
            <a:r>
              <a:rPr lang="en-GB" sz="1100" b="1">
                <a:solidFill>
                  <a:schemeClr val="accent1"/>
                </a:solidFill>
              </a:rPr>
              <a:t>1kW – 60kW for material handling equipment </a:t>
            </a:r>
            <a:endParaRPr lang="en-GB" sz="1100">
              <a:solidFill>
                <a:schemeClr val="accent1"/>
              </a:solidFill>
            </a:endParaRPr>
          </a:p>
        </p:txBody>
      </p:sp>
      <p:sp>
        <p:nvSpPr>
          <p:cNvPr id="2" name="TextBox 1">
            <a:extLst>
              <a:ext uri="{FF2B5EF4-FFF2-40B4-BE49-F238E27FC236}">
                <a16:creationId xmlns:a16="http://schemas.microsoft.com/office/drawing/2014/main" id="{0271D470-9197-F76D-6AF7-D1C8573D0C2B}"/>
              </a:ext>
            </a:extLst>
          </p:cNvPr>
          <p:cNvSpPr txBox="1"/>
          <p:nvPr/>
        </p:nvSpPr>
        <p:spPr>
          <a:xfrm>
            <a:off x="5090585" y="3173758"/>
            <a:ext cx="1694754" cy="261610"/>
          </a:xfrm>
          <a:prstGeom prst="rect">
            <a:avLst/>
          </a:prstGeom>
          <a:noFill/>
        </p:spPr>
        <p:txBody>
          <a:bodyPr wrap="square" rtlCol="0">
            <a:spAutoFit/>
          </a:bodyPr>
          <a:lstStyle/>
          <a:p>
            <a:r>
              <a:rPr lang="en-GB" sz="1100">
                <a:solidFill>
                  <a:schemeClr val="bg1"/>
                </a:solidFill>
              </a:rPr>
              <a:t>IE-LIFT 1</a:t>
            </a:r>
          </a:p>
        </p:txBody>
      </p:sp>
      <p:grpSp>
        <p:nvGrpSpPr>
          <p:cNvPr id="17" name="Group 16">
            <a:extLst>
              <a:ext uri="{FF2B5EF4-FFF2-40B4-BE49-F238E27FC236}">
                <a16:creationId xmlns:a16="http://schemas.microsoft.com/office/drawing/2014/main" id="{2D823D67-5CAC-D4C3-054D-630ED80FC6DF}"/>
              </a:ext>
            </a:extLst>
          </p:cNvPr>
          <p:cNvGrpSpPr/>
          <p:nvPr/>
        </p:nvGrpSpPr>
        <p:grpSpPr>
          <a:xfrm>
            <a:off x="5072147" y="3671629"/>
            <a:ext cx="3116616" cy="2191292"/>
            <a:chOff x="4958392" y="4654977"/>
            <a:chExt cx="2293543" cy="1580059"/>
          </a:xfrm>
        </p:grpSpPr>
        <p:pic>
          <p:nvPicPr>
            <p:cNvPr id="18" name="Picture 17">
              <a:extLst>
                <a:ext uri="{FF2B5EF4-FFF2-40B4-BE49-F238E27FC236}">
                  <a16:creationId xmlns:a16="http://schemas.microsoft.com/office/drawing/2014/main" id="{11FC45EA-2B6E-93F7-0136-4E85031EF020}"/>
                </a:ext>
                <a:ext uri="{C183D7F6-B498-43B3-948B-1728B52AA6E4}">
                  <adec:decorative xmlns:adec="http://schemas.microsoft.com/office/drawing/2017/decorative" val="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639" b="90278" l="10000" r="90000">
                          <a14:foregroundMark x1="51172" y1="16806" x2="51484" y2="17361"/>
                          <a14:foregroundMark x1="65156" y1="7639" x2="69453" y2="10139"/>
                          <a14:foregroundMark x1="53203" y1="88611" x2="57109" y2="89444"/>
                          <a14:foregroundMark x1="54063" y1="90139" x2="57109" y2="90278"/>
                        </a14:backgroundRemoval>
                      </a14:imgEffect>
                    </a14:imgLayer>
                  </a14:imgProps>
                </a:ext>
              </a:extLst>
            </a:blip>
            <a:srcRect l="35360" r="15680"/>
            <a:stretch/>
          </p:blipFill>
          <p:spPr>
            <a:xfrm>
              <a:off x="4958392" y="4654977"/>
              <a:ext cx="1358618" cy="1560912"/>
            </a:xfrm>
            <a:prstGeom prst="rect">
              <a:avLst/>
            </a:prstGeom>
          </p:spPr>
        </p:pic>
        <p:pic>
          <p:nvPicPr>
            <p:cNvPr id="19" name="Picture 18">
              <a:extLst>
                <a:ext uri="{FF2B5EF4-FFF2-40B4-BE49-F238E27FC236}">
                  <a16:creationId xmlns:a16="http://schemas.microsoft.com/office/drawing/2014/main" id="{1F32CC56-B464-8714-2756-C96B80A5723B}"/>
                </a:ext>
                <a:ext uri="{C183D7F6-B498-43B3-948B-1728B52AA6E4}">
                  <adec:decorative xmlns:adec="http://schemas.microsoft.com/office/drawing/2017/decorative" val="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306" b="90139" l="10000" r="90000">
                          <a14:foregroundMark x1="54297" y1="90139" x2="55781" y2="89861"/>
                          <a14:foregroundMark x1="65234" y1="9306" x2="72266" y2="9583"/>
                        </a14:backgroundRemoval>
                      </a14:imgEffect>
                    </a14:imgLayer>
                  </a14:imgProps>
                </a:ext>
              </a:extLst>
            </a:blip>
            <a:srcRect l="32000" r="14480"/>
            <a:stretch/>
          </p:blipFill>
          <p:spPr>
            <a:xfrm>
              <a:off x="5766778" y="4674124"/>
              <a:ext cx="1485157" cy="1560912"/>
            </a:xfrm>
            <a:prstGeom prst="rect">
              <a:avLst/>
            </a:prstGeom>
          </p:spPr>
        </p:pic>
      </p:grpSp>
      <p:sp>
        <p:nvSpPr>
          <p:cNvPr id="12" name="TextBox 11">
            <a:extLst>
              <a:ext uri="{FF2B5EF4-FFF2-40B4-BE49-F238E27FC236}">
                <a16:creationId xmlns:a16="http://schemas.microsoft.com/office/drawing/2014/main" id="{5D1457DD-126A-B5BC-446B-29E4F3D6BA96}"/>
              </a:ext>
            </a:extLst>
          </p:cNvPr>
          <p:cNvSpPr txBox="1"/>
          <p:nvPr/>
        </p:nvSpPr>
        <p:spPr>
          <a:xfrm>
            <a:off x="5086596" y="5486002"/>
            <a:ext cx="1694754" cy="261610"/>
          </a:xfrm>
          <a:prstGeom prst="rect">
            <a:avLst/>
          </a:prstGeom>
          <a:noFill/>
        </p:spPr>
        <p:txBody>
          <a:bodyPr wrap="square" rtlCol="0">
            <a:spAutoFit/>
          </a:bodyPr>
          <a:lstStyle/>
          <a:p>
            <a:r>
              <a:rPr lang="en-GB" sz="1100">
                <a:solidFill>
                  <a:schemeClr val="bg1"/>
                </a:solidFill>
              </a:rPr>
              <a:t>IE-LIFT 2 &amp; 4</a:t>
            </a:r>
          </a:p>
        </p:txBody>
      </p:sp>
    </p:spTree>
    <p:extLst>
      <p:ext uri="{BB962C8B-B14F-4D97-AF65-F5344CB8AC3E}">
        <p14:creationId xmlns:p14="http://schemas.microsoft.com/office/powerpoint/2010/main" val="180405718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95A3DF65-5226-4616-8671-C5ED22C18281}"/>
              </a:ext>
            </a:extLst>
          </p:cNvPr>
          <p:cNvSpPr/>
          <p:nvPr/>
        </p:nvSpPr>
        <p:spPr>
          <a:xfrm>
            <a:off x="0" y="3028014"/>
            <a:ext cx="12192000" cy="3829986"/>
          </a:xfrm>
          <a:prstGeom prst="rect">
            <a:avLst/>
          </a:prstGeom>
          <a:solidFill>
            <a:schemeClr val="accent1">
              <a:alpha val="8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15"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477144EB-866C-44D5-BBDC-C1C336AC70EC}"/>
              </a:ext>
            </a:extLst>
          </p:cNvPr>
          <p:cNvSpPr txBox="1"/>
          <p:nvPr/>
        </p:nvSpPr>
        <p:spPr>
          <a:xfrm>
            <a:off x="6314094" y="4790181"/>
            <a:ext cx="2514600" cy="669414"/>
          </a:xfrm>
          <a:prstGeom prst="rect">
            <a:avLst/>
          </a:prstGeom>
          <a:noFill/>
        </p:spPr>
        <p:txBody>
          <a:bodyPr wrap="square" lIns="68580" tIns="34290" rIns="68580" bIns="34290" rtlCol="0">
            <a:spAutoFit/>
          </a:bodyPr>
          <a:lstStyle/>
          <a:p>
            <a:r>
              <a:rPr lang="en-US" sz="1300" b="1">
                <a:solidFill>
                  <a:schemeClr val="bg1"/>
                </a:solidFill>
                <a:cs typeface="Arial"/>
              </a:rPr>
              <a:t>World's first hydrogen-electric powered access platforms with </a:t>
            </a:r>
            <a:r>
              <a:rPr lang="en-US" sz="1300" b="1" err="1">
                <a:solidFill>
                  <a:schemeClr val="bg1"/>
                </a:solidFill>
                <a:cs typeface="Arial"/>
              </a:rPr>
              <a:t>Niftylift</a:t>
            </a:r>
            <a:endParaRPr lang="en-US" sz="1300" b="1">
              <a:solidFill>
                <a:schemeClr val="bg1"/>
              </a:solidFill>
              <a:cs typeface="Arial"/>
            </a:endParaRPr>
          </a:p>
        </p:txBody>
      </p:sp>
      <p:sp>
        <p:nvSpPr>
          <p:cNvPr id="27" name="TextBox 15"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35B7B959-DB93-4A96-B727-9E4D1ADCA869}"/>
              </a:ext>
            </a:extLst>
          </p:cNvPr>
          <p:cNvSpPr txBox="1"/>
          <p:nvPr/>
        </p:nvSpPr>
        <p:spPr>
          <a:xfrm>
            <a:off x="3478975" y="4790181"/>
            <a:ext cx="2490933" cy="669414"/>
          </a:xfrm>
          <a:prstGeom prst="rect">
            <a:avLst/>
          </a:prstGeom>
          <a:noFill/>
        </p:spPr>
        <p:txBody>
          <a:bodyPr wrap="square" lIns="68580" tIns="34290" rIns="68580" bIns="34290" rtlCol="0" anchor="t">
            <a:spAutoFit/>
          </a:bodyPr>
          <a:lstStyle/>
          <a:p>
            <a:r>
              <a:rPr lang="en-US" sz="1300" b="1">
                <a:solidFill>
                  <a:schemeClr val="bg1"/>
                </a:solidFill>
                <a:cs typeface="Arial"/>
              </a:rPr>
              <a:t>Fuel cell powered Automated Guided Vehicles at BMW Plant</a:t>
            </a:r>
          </a:p>
        </p:txBody>
      </p:sp>
      <p:sp>
        <p:nvSpPr>
          <p:cNvPr id="7" name="TextBox 6">
            <a:extLst>
              <a:ext uri="{FF2B5EF4-FFF2-40B4-BE49-F238E27FC236}">
                <a16:creationId xmlns:a16="http://schemas.microsoft.com/office/drawing/2014/main" id="{E93E95F2-FAE3-1EDB-5120-CBB86654F54E}"/>
              </a:ext>
            </a:extLst>
          </p:cNvPr>
          <p:cNvSpPr txBox="1"/>
          <p:nvPr/>
        </p:nvSpPr>
        <p:spPr>
          <a:xfrm>
            <a:off x="660293" y="1457058"/>
            <a:ext cx="10871414" cy="867289"/>
          </a:xfrm>
          <a:prstGeom prst="rect">
            <a:avLst/>
          </a:prstGeom>
          <a:noFill/>
        </p:spPr>
        <p:txBody>
          <a:bodyPr wrap="square" lIns="91440" tIns="45720" rIns="91440" bIns="45720" anchor="t">
            <a:spAutoFit/>
          </a:bodyPr>
          <a:lstStyle/>
          <a:p>
            <a:pPr algn="ctr">
              <a:lnSpc>
                <a:spcPct val="150000"/>
              </a:lnSpc>
            </a:pPr>
            <a:r>
              <a:rPr lang="en-GB" b="1">
                <a:solidFill>
                  <a:schemeClr val="accent1"/>
                </a:solidFill>
              </a:rPr>
              <a:t>Rapid refuelling, improved availability, lower TCO</a:t>
            </a:r>
            <a:endParaRPr lang="en-GB" sz="1800" b="1">
              <a:solidFill>
                <a:schemeClr val="accent1"/>
              </a:solidFill>
            </a:endParaRPr>
          </a:p>
          <a:p>
            <a:pPr algn="ctr">
              <a:lnSpc>
                <a:spcPct val="150000"/>
              </a:lnSpc>
            </a:pPr>
            <a:endParaRPr lang="en-GB" sz="1800" b="1">
              <a:solidFill>
                <a:schemeClr val="accent3"/>
              </a:solidFill>
            </a:endParaRPr>
          </a:p>
        </p:txBody>
      </p:sp>
      <p:grpSp>
        <p:nvGrpSpPr>
          <p:cNvPr id="12" name="Group 11">
            <a:extLst>
              <a:ext uri="{FF2B5EF4-FFF2-40B4-BE49-F238E27FC236}">
                <a16:creationId xmlns:a16="http://schemas.microsoft.com/office/drawing/2014/main" id="{BB98C0ED-2E1E-EC17-CDB9-9BCD3B6F5178}"/>
              </a:ext>
            </a:extLst>
          </p:cNvPr>
          <p:cNvGrpSpPr/>
          <p:nvPr/>
        </p:nvGrpSpPr>
        <p:grpSpPr>
          <a:xfrm>
            <a:off x="444259" y="6365142"/>
            <a:ext cx="11225580" cy="365125"/>
            <a:chOff x="444259" y="6365142"/>
            <a:chExt cx="11225580" cy="365125"/>
          </a:xfrm>
        </p:grpSpPr>
        <p:sp>
          <p:nvSpPr>
            <p:cNvPr id="13" name="日期占位符 1">
              <a:extLst>
                <a:ext uri="{FF2B5EF4-FFF2-40B4-BE49-F238E27FC236}">
                  <a16:creationId xmlns:a16="http://schemas.microsoft.com/office/drawing/2014/main" id="{250A2346-FB70-BCC6-3B9C-003914BC34E2}"/>
                </a:ext>
              </a:extLst>
            </p:cNvPr>
            <p:cNvSpPr txBox="1">
              <a:spLocks/>
            </p:cNvSpPr>
            <p:nvPr/>
          </p:nvSpPr>
          <p:spPr>
            <a:xfrm>
              <a:off x="7508628" y="6365142"/>
              <a:ext cx="4161211" cy="365125"/>
            </a:xfrm>
            <a:prstGeom prst="rect">
              <a:avLst/>
            </a:prstGeom>
          </p:spPr>
          <p:txBody>
            <a:bodyPr vert="horz" lIns="91440" tIns="45720" rIns="91440" bIns="45720" rtlCol="0" anchor="ctr"/>
            <a:lstStyle>
              <a:defPPr>
                <a:defRPr lang="en-CN"/>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chemeClr val="bg1"/>
                  </a:solidFill>
                  <a:latin typeface="Verdana" panose="020B0604030504040204" pitchFamily="34" charset="0"/>
                  <a:ea typeface="Verdana" panose="020B0604030504040204" pitchFamily="34" charset="0"/>
                </a:rPr>
                <a:t>Powering the hydrogen future</a:t>
              </a:r>
              <a:r>
                <a:rPr lang="en-US" sz="800" baseline="30000">
                  <a:solidFill>
                    <a:schemeClr val="bg1"/>
                  </a:solidFill>
                  <a:latin typeface="Verdana" panose="020B0604030504040204" pitchFamily="34" charset="0"/>
                  <a:ea typeface="Verdana" panose="020B0604030504040204" pitchFamily="34" charset="0"/>
                  <a:cs typeface="+mn-lt"/>
                </a:rPr>
                <a:t>®</a:t>
              </a:r>
              <a:r>
                <a:rPr lang="en-GB" sz="800">
                  <a:solidFill>
                    <a:schemeClr val="bg1"/>
                  </a:solidFill>
                  <a:latin typeface="Verdana" panose="020B0604030504040204" pitchFamily="34" charset="0"/>
                  <a:ea typeface="Verdana" panose="020B0604030504040204" pitchFamily="34" charset="0"/>
                </a:rPr>
                <a:t> with our outstanding fuel cells and service. </a:t>
              </a:r>
            </a:p>
            <a:p>
              <a:pPr algn="r"/>
              <a:endParaRPr lang="en-GB">
                <a:solidFill>
                  <a:schemeClr val="bg1"/>
                </a:solidFill>
              </a:endParaRPr>
            </a:p>
          </p:txBody>
        </p:sp>
        <p:sp>
          <p:nvSpPr>
            <p:cNvPr id="14" name="Footer Placeholder 9">
              <a:extLst>
                <a:ext uri="{FF2B5EF4-FFF2-40B4-BE49-F238E27FC236}">
                  <a16:creationId xmlns:a16="http://schemas.microsoft.com/office/drawing/2014/main" id="{E62FE6D5-2D2D-1481-0503-77C3A0EE79C1}"/>
                </a:ext>
              </a:extLst>
            </p:cNvPr>
            <p:cNvSpPr txBox="1">
              <a:spLocks/>
            </p:cNvSpPr>
            <p:nvPr/>
          </p:nvSpPr>
          <p:spPr>
            <a:xfrm>
              <a:off x="444259" y="6377166"/>
              <a:ext cx="5616575" cy="3234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Verdana"/>
                </a:rPr>
                <a:t>External Public – Copyright © Intelligent Energy Limited 2024. </a:t>
              </a:r>
              <a:r>
                <a:rPr kumimoji="0" lang="en-GB" sz="800" b="0" i="0" u="none" strike="noStrike" kern="1200" cap="none" spc="0" normalizeH="0" baseline="0" noProof="0">
                  <a:ln>
                    <a:noFill/>
                  </a:ln>
                  <a:solidFill>
                    <a:schemeClr val="bg1"/>
                  </a:solidFill>
                  <a:effectLst/>
                  <a:uLnTx/>
                  <a:uFillTx/>
                  <a:latin typeface="Verdana"/>
                  <a:ea typeface="+mn-ea"/>
                  <a:cs typeface="+mn-cs"/>
                </a:rPr>
                <a:t>All Rights Reserved</a:t>
              </a:r>
            </a:p>
          </p:txBody>
        </p:sp>
      </p:grpSp>
      <p:sp>
        <p:nvSpPr>
          <p:cNvPr id="2" name="Shape 92"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F72B6EDB-BD9D-C26C-DA08-FBAAB01964CB}"/>
              </a:ext>
            </a:extLst>
          </p:cNvPr>
          <p:cNvSpPr txBox="1"/>
          <p:nvPr/>
        </p:nvSpPr>
        <p:spPr>
          <a:xfrm>
            <a:off x="2605861" y="839569"/>
            <a:ext cx="6980279" cy="613484"/>
          </a:xfrm>
          <a:prstGeom prst="rect">
            <a:avLst/>
          </a:prstGeom>
          <a:noFill/>
          <a:ln>
            <a:noFill/>
          </a:ln>
        </p:spPr>
        <p:txBody>
          <a:bodyPr spcFirstLastPara="1" wrap="square" lIns="0" tIns="0" rIns="0" bIns="0" anchor="t" anchorCtr="0">
            <a:noAutofit/>
          </a:bodyPr>
          <a:lstStyle/>
          <a:p>
            <a:pPr algn="ctr"/>
            <a:r>
              <a:rPr lang="en-US" sz="2800" b="1">
                <a:cs typeface="Arial"/>
                <a:sym typeface="Montserrat"/>
              </a:rPr>
              <a:t>Case studies</a:t>
            </a:r>
            <a:endParaRPr sz="2800" b="1">
              <a:cs typeface="Arial"/>
            </a:endParaRPr>
          </a:p>
        </p:txBody>
      </p:sp>
      <p:pic>
        <p:nvPicPr>
          <p:cNvPr id="3" name="Picture 3">
            <a:extLst>
              <a:ext uri="{FF2B5EF4-FFF2-40B4-BE49-F238E27FC236}">
                <a16:creationId xmlns:a16="http://schemas.microsoft.com/office/drawing/2014/main" id="{A7F9BACF-A270-A1D4-59CF-6AA0F6FB8650}"/>
              </a:ext>
              <a:ext uri="{C183D7F6-B498-43B3-948B-1728B52AA6E4}">
                <adec:decorative xmlns:adec="http://schemas.microsoft.com/office/drawing/2017/decorative" val="1"/>
              </a:ext>
            </a:extLst>
          </p:cNvPr>
          <p:cNvPicPr>
            <a:picLocks noGrp="1" noChangeAspect="1"/>
          </p:cNvPicPr>
          <p:nvPr>
            <p:ph type="pic" sz="quarter" idx="12"/>
          </p:nvPr>
        </p:nvPicPr>
        <p:blipFill>
          <a:blip r:embed="rId3"/>
          <a:srcRect l="22295" r="22295"/>
          <a:stretch/>
        </p:blipFill>
        <p:spPr>
          <a:xfrm>
            <a:off x="6319832" y="2104482"/>
            <a:ext cx="2514600" cy="2548601"/>
          </a:xfrm>
        </p:spPr>
      </p:pic>
      <p:pic>
        <p:nvPicPr>
          <p:cNvPr id="18" name="Picture Placeholder 17">
            <a:extLst>
              <a:ext uri="{FF2B5EF4-FFF2-40B4-BE49-F238E27FC236}">
                <a16:creationId xmlns:a16="http://schemas.microsoft.com/office/drawing/2014/main" id="{2026A690-0719-2A9D-8710-A160BDEC5187}"/>
              </a:ext>
              <a:ext uri="{C183D7F6-B498-43B3-948B-1728B52AA6E4}">
                <adec:decorative xmlns:adec="http://schemas.microsoft.com/office/drawing/2017/decorative" val="1"/>
              </a:ext>
            </a:extLst>
          </p:cNvPr>
          <p:cNvPicPr>
            <a:picLocks noGrp="1" noChangeAspect="1"/>
          </p:cNvPicPr>
          <p:nvPr>
            <p:ph type="pic" sz="quarter" idx="11"/>
          </p:nvPr>
        </p:nvPicPr>
        <p:blipFill>
          <a:blip r:embed="rId4"/>
          <a:srcRect l="13099" r="13099"/>
          <a:stretch>
            <a:fillRect/>
          </a:stretch>
        </p:blipFill>
        <p:spPr>
          <a:xfrm>
            <a:off x="3478975" y="2102432"/>
            <a:ext cx="2514600" cy="2552700"/>
          </a:xfrm>
        </p:spPr>
      </p:pic>
    </p:spTree>
    <p:extLst>
      <p:ext uri="{BB962C8B-B14F-4D97-AF65-F5344CB8AC3E}">
        <p14:creationId xmlns:p14="http://schemas.microsoft.com/office/powerpoint/2010/main" val="301425884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a:extLst>
              <a:ext uri="{FF2B5EF4-FFF2-40B4-BE49-F238E27FC236}">
                <a16:creationId xmlns:a16="http://schemas.microsoft.com/office/drawing/2014/main" id="{966B5506-62CF-41D1-B502-37270CC5EEF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p:pic>
      <p:sp>
        <p:nvSpPr>
          <p:cNvPr id="9" name="矩形 8">
            <a:extLst>
              <a:ext uri="{FF2B5EF4-FFF2-40B4-BE49-F238E27FC236}">
                <a16:creationId xmlns:a16="http://schemas.microsoft.com/office/drawing/2014/main" id="{C4169AF4-6FB4-48EA-BF1C-698C7788E85D}"/>
              </a:ext>
            </a:extLst>
          </p:cNvPr>
          <p:cNvSpPr/>
          <p:nvPr/>
        </p:nvSpPr>
        <p:spPr>
          <a:xfrm>
            <a:off x="6419850" y="-17428"/>
            <a:ext cx="5772150" cy="6875428"/>
          </a:xfrm>
          <a:prstGeom prst="rect">
            <a:avLst/>
          </a:prstGeom>
          <a:solidFill>
            <a:schemeClr val="accent4">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583B447A-C2D1-4955-AD6C-BDD756E423E7}"/>
              </a:ext>
            </a:extLst>
          </p:cNvPr>
          <p:cNvSpPr txBox="1"/>
          <p:nvPr/>
        </p:nvSpPr>
        <p:spPr>
          <a:xfrm>
            <a:off x="8768545" y="2308344"/>
            <a:ext cx="2590068" cy="565924"/>
          </a:xfrm>
          <a:prstGeom prst="rect">
            <a:avLst/>
          </a:prstGeom>
          <a:noFill/>
        </p:spPr>
        <p:txBody>
          <a:bodyPr wrap="square" lIns="91440" tIns="45720" rIns="91440" bIns="45720" rtlCol="0">
            <a:spAutoFit/>
          </a:bodyPr>
          <a:lstStyle/>
          <a:p>
            <a:pPr>
              <a:lnSpc>
                <a:spcPct val="150000"/>
              </a:lnSpc>
            </a:pPr>
            <a:endParaRPr lang="en-GB" sz="1100">
              <a:solidFill>
                <a:schemeClr val="bg1"/>
              </a:solidFill>
              <a:ea typeface="华文细黑"/>
              <a:cs typeface="Arial"/>
            </a:endParaRPr>
          </a:p>
          <a:p>
            <a:pPr>
              <a:lnSpc>
                <a:spcPct val="150000"/>
              </a:lnSpc>
            </a:pPr>
            <a:endParaRPr lang="en-GB" sz="1100">
              <a:solidFill>
                <a:schemeClr val="bg1"/>
              </a:solidFill>
              <a:ea typeface="华文细黑"/>
              <a:cs typeface="Arial"/>
            </a:endParaRPr>
          </a:p>
        </p:txBody>
      </p:sp>
      <p:sp>
        <p:nvSpPr>
          <p:cNvPr id="31" name="Shape 92"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C5A3B55A-53FF-9CB2-77D6-04A725416972}"/>
              </a:ext>
            </a:extLst>
          </p:cNvPr>
          <p:cNvSpPr txBox="1"/>
          <p:nvPr/>
        </p:nvSpPr>
        <p:spPr>
          <a:xfrm>
            <a:off x="587229" y="1501870"/>
            <a:ext cx="5025415" cy="613484"/>
          </a:xfrm>
          <a:prstGeom prst="rect">
            <a:avLst/>
          </a:prstGeom>
          <a:noFill/>
          <a:ln>
            <a:noFill/>
          </a:ln>
        </p:spPr>
        <p:txBody>
          <a:bodyPr spcFirstLastPara="1" wrap="square" lIns="0" tIns="0" rIns="0" bIns="0" anchor="t" anchorCtr="0">
            <a:noAutofit/>
          </a:bodyPr>
          <a:lstStyle/>
          <a:p>
            <a:r>
              <a:rPr lang="en-US" sz="3600" b="1">
                <a:cs typeface="Arial"/>
                <a:sym typeface="Montserrat"/>
              </a:rPr>
              <a:t>IE-DRIVE:</a:t>
            </a:r>
            <a:endParaRPr lang="en-US" sz="1400" b="1">
              <a:cs typeface="Arial"/>
            </a:endParaRPr>
          </a:p>
        </p:txBody>
      </p:sp>
      <p:grpSp>
        <p:nvGrpSpPr>
          <p:cNvPr id="36" name="Group 35">
            <a:extLst>
              <a:ext uri="{FF2B5EF4-FFF2-40B4-BE49-F238E27FC236}">
                <a16:creationId xmlns:a16="http://schemas.microsoft.com/office/drawing/2014/main" id="{A0D5AFFD-30E2-E5C3-12E0-953E2624262D}"/>
              </a:ext>
            </a:extLst>
          </p:cNvPr>
          <p:cNvGrpSpPr/>
          <p:nvPr/>
        </p:nvGrpSpPr>
        <p:grpSpPr>
          <a:xfrm>
            <a:off x="5324918" y="1644668"/>
            <a:ext cx="3281229" cy="4122729"/>
            <a:chOff x="4796411" y="2499434"/>
            <a:chExt cx="3281229" cy="4122729"/>
          </a:xfrm>
        </p:grpSpPr>
        <p:pic>
          <p:nvPicPr>
            <p:cNvPr id="12" name="图片占位符 43">
              <a:extLst>
                <a:ext uri="{FF2B5EF4-FFF2-40B4-BE49-F238E27FC236}">
                  <a16:creationId xmlns:a16="http://schemas.microsoft.com/office/drawing/2014/main" id="{2468BCFB-1193-E7EE-9C69-D832C2E6F8D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02038" y="2499434"/>
              <a:ext cx="3275602" cy="1943100"/>
            </a:xfrm>
            <a:prstGeom prst="rect">
              <a:avLst/>
            </a:prstGeom>
          </p:spPr>
        </p:pic>
        <p:pic>
          <p:nvPicPr>
            <p:cNvPr id="30" name="Picture 29">
              <a:extLst>
                <a:ext uri="{FF2B5EF4-FFF2-40B4-BE49-F238E27FC236}">
                  <a16:creationId xmlns:a16="http://schemas.microsoft.com/office/drawing/2014/main" id="{EB8667FF-77AE-C0C4-1A27-9ECC60DD6BE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796411" y="4679063"/>
              <a:ext cx="3275602" cy="1943100"/>
            </a:xfrm>
            <a:prstGeom prst="rect">
              <a:avLst/>
            </a:prstGeom>
          </p:spPr>
        </p:pic>
        <p:sp>
          <p:nvSpPr>
            <p:cNvPr id="34" name="TextBox 33">
              <a:extLst>
                <a:ext uri="{FF2B5EF4-FFF2-40B4-BE49-F238E27FC236}">
                  <a16:creationId xmlns:a16="http://schemas.microsoft.com/office/drawing/2014/main" id="{88472E5D-8C1F-37AA-ABB5-81C1353CAE3D}"/>
                </a:ext>
              </a:extLst>
            </p:cNvPr>
            <p:cNvSpPr txBox="1"/>
            <p:nvPr/>
          </p:nvSpPr>
          <p:spPr>
            <a:xfrm>
              <a:off x="4802038" y="4180924"/>
              <a:ext cx="1694754" cy="261610"/>
            </a:xfrm>
            <a:prstGeom prst="rect">
              <a:avLst/>
            </a:prstGeom>
            <a:noFill/>
          </p:spPr>
          <p:txBody>
            <a:bodyPr wrap="square" rtlCol="0">
              <a:spAutoFit/>
            </a:bodyPr>
            <a:lstStyle/>
            <a:p>
              <a:r>
                <a:rPr lang="en-GB" sz="1100">
                  <a:solidFill>
                    <a:schemeClr val="bg1"/>
                  </a:solidFill>
                </a:rPr>
                <a:t>IE-DRIVE 100</a:t>
              </a:r>
            </a:p>
          </p:txBody>
        </p:sp>
        <p:sp>
          <p:nvSpPr>
            <p:cNvPr id="35" name="TextBox 34">
              <a:extLst>
                <a:ext uri="{FF2B5EF4-FFF2-40B4-BE49-F238E27FC236}">
                  <a16:creationId xmlns:a16="http://schemas.microsoft.com/office/drawing/2014/main" id="{501395FA-D956-7D3E-BAE3-775F743F66DA}"/>
                </a:ext>
              </a:extLst>
            </p:cNvPr>
            <p:cNvSpPr txBox="1"/>
            <p:nvPr/>
          </p:nvSpPr>
          <p:spPr>
            <a:xfrm>
              <a:off x="4798049" y="6340768"/>
              <a:ext cx="1694754" cy="261610"/>
            </a:xfrm>
            <a:prstGeom prst="rect">
              <a:avLst/>
            </a:prstGeom>
            <a:noFill/>
          </p:spPr>
          <p:txBody>
            <a:bodyPr wrap="square" rtlCol="0">
              <a:spAutoFit/>
            </a:bodyPr>
            <a:lstStyle/>
            <a:p>
              <a:r>
                <a:rPr lang="en-GB" sz="1100">
                  <a:solidFill>
                    <a:schemeClr val="bg1"/>
                  </a:solidFill>
                </a:rPr>
                <a:t>IE-DRIVE HD100</a:t>
              </a:r>
            </a:p>
          </p:txBody>
        </p:sp>
      </p:grpSp>
      <p:sp>
        <p:nvSpPr>
          <p:cNvPr id="2" name="日期占位符 1">
            <a:extLst>
              <a:ext uri="{FF2B5EF4-FFF2-40B4-BE49-F238E27FC236}">
                <a16:creationId xmlns:a16="http://schemas.microsoft.com/office/drawing/2014/main" id="{BFD399BB-93A1-5777-DFD0-71D4345112CD}"/>
              </a:ext>
            </a:extLst>
          </p:cNvPr>
          <p:cNvSpPr txBox="1">
            <a:spLocks/>
          </p:cNvSpPr>
          <p:nvPr/>
        </p:nvSpPr>
        <p:spPr>
          <a:xfrm>
            <a:off x="7508628" y="6365142"/>
            <a:ext cx="4161211" cy="365125"/>
          </a:xfrm>
          <a:prstGeom prst="rect">
            <a:avLst/>
          </a:prstGeom>
        </p:spPr>
        <p:txBody>
          <a:bodyPr vert="horz" lIns="91440" tIns="45720" rIns="91440" bIns="45720" rtlCol="0" anchor="ctr"/>
          <a:lstStyle>
            <a:defPPr>
              <a:defRPr lang="en-CN"/>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chemeClr val="bg1"/>
                </a:solidFill>
                <a:latin typeface="Verdana" panose="020B0604030504040204" pitchFamily="34" charset="0"/>
                <a:ea typeface="Verdana" panose="020B0604030504040204" pitchFamily="34" charset="0"/>
              </a:rPr>
              <a:t>Powering the hydrogen future</a:t>
            </a:r>
            <a:r>
              <a:rPr lang="en-US" sz="800" baseline="30000">
                <a:solidFill>
                  <a:schemeClr val="bg1"/>
                </a:solidFill>
                <a:latin typeface="Verdana" panose="020B0604030504040204" pitchFamily="34" charset="0"/>
                <a:ea typeface="Verdana" panose="020B0604030504040204" pitchFamily="34" charset="0"/>
                <a:cs typeface="+mn-lt"/>
              </a:rPr>
              <a:t>®</a:t>
            </a:r>
            <a:r>
              <a:rPr lang="en-GB" sz="800">
                <a:solidFill>
                  <a:schemeClr val="bg1"/>
                </a:solidFill>
                <a:latin typeface="Verdana" panose="020B0604030504040204" pitchFamily="34" charset="0"/>
                <a:ea typeface="Verdana" panose="020B0604030504040204" pitchFamily="34" charset="0"/>
              </a:rPr>
              <a:t> with our outstanding fuel cells and service. </a:t>
            </a:r>
          </a:p>
          <a:p>
            <a:pPr algn="r"/>
            <a:endParaRPr lang="en-GB">
              <a:solidFill>
                <a:schemeClr val="bg1"/>
              </a:solidFill>
            </a:endParaRPr>
          </a:p>
        </p:txBody>
      </p:sp>
      <p:sp>
        <p:nvSpPr>
          <p:cNvPr id="15" name="TextBox 6"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64A6454B-1303-76CB-FD07-97741EBAA8BB}"/>
              </a:ext>
            </a:extLst>
          </p:cNvPr>
          <p:cNvSpPr txBox="1"/>
          <p:nvPr/>
        </p:nvSpPr>
        <p:spPr>
          <a:xfrm>
            <a:off x="587229" y="2495939"/>
            <a:ext cx="4639112" cy="3329694"/>
          </a:xfrm>
          <a:prstGeom prst="rect">
            <a:avLst/>
          </a:prstGeom>
          <a:noFill/>
        </p:spPr>
        <p:txBody>
          <a:bodyPr wrap="square" lIns="68580" tIns="34290" rIns="68580" bIns="34290" rtlCol="0">
            <a:spAutoFit/>
          </a:bodyPr>
          <a:lstStyle/>
          <a:p>
            <a:pPr marL="171450" indent="-171450">
              <a:lnSpc>
                <a:spcPct val="150000"/>
              </a:lnSpc>
              <a:buFont typeface="Wingdings" panose="05000000000000000000" pitchFamily="2" charset="2"/>
              <a:buChar char="ü"/>
            </a:pPr>
            <a:r>
              <a:rPr lang="en-GB" sz="1300">
                <a:cs typeface="Arial"/>
              </a:rPr>
              <a:t>High power density</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Compact and easy to integrate</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Patented cooling technology</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Scalable and modular</a:t>
            </a:r>
          </a:p>
          <a:p>
            <a:pPr>
              <a:lnSpc>
                <a:spcPct val="150000"/>
              </a:lnSpc>
            </a:pPr>
            <a:endParaRPr lang="en-GB" sz="1300">
              <a:cs typeface="Arial"/>
            </a:endParaRPr>
          </a:p>
          <a:p>
            <a:pPr marL="171450" indent="-171450">
              <a:lnSpc>
                <a:spcPct val="150000"/>
              </a:lnSpc>
              <a:buFont typeface="Wingdings" panose="05000000000000000000" pitchFamily="2" charset="2"/>
              <a:buChar char="ü"/>
            </a:pPr>
            <a:r>
              <a:rPr lang="en-GB" sz="1300">
                <a:cs typeface="Arial"/>
              </a:rPr>
              <a:t>Long life span</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Range and re-fuelling experience similar to ICE</a:t>
            </a:r>
          </a:p>
        </p:txBody>
      </p:sp>
      <p:sp>
        <p:nvSpPr>
          <p:cNvPr id="3" name="TextBox 2">
            <a:extLst>
              <a:ext uri="{FF2B5EF4-FFF2-40B4-BE49-F238E27FC236}">
                <a16:creationId xmlns:a16="http://schemas.microsoft.com/office/drawing/2014/main" id="{60B19898-C9C3-3920-AE53-A126BAF40B80}"/>
              </a:ext>
            </a:extLst>
          </p:cNvPr>
          <p:cNvSpPr txBox="1"/>
          <p:nvPr/>
        </p:nvSpPr>
        <p:spPr>
          <a:xfrm>
            <a:off x="483570" y="1984549"/>
            <a:ext cx="4057977" cy="261610"/>
          </a:xfrm>
          <a:prstGeom prst="rect">
            <a:avLst/>
          </a:prstGeom>
          <a:noFill/>
        </p:spPr>
        <p:txBody>
          <a:bodyPr wrap="square" rtlCol="0">
            <a:spAutoFit/>
          </a:bodyPr>
          <a:lstStyle/>
          <a:p>
            <a:r>
              <a:rPr lang="en-GB" sz="1100" b="1">
                <a:solidFill>
                  <a:schemeClr val="accent4"/>
                </a:solidFill>
              </a:rPr>
              <a:t>100kW – 300kW for automotive applications</a:t>
            </a:r>
            <a:r>
              <a:rPr lang="en-GB" sz="1100">
                <a:solidFill>
                  <a:schemeClr val="accent2"/>
                </a:solidFill>
              </a:rPr>
              <a:t> </a:t>
            </a:r>
          </a:p>
        </p:txBody>
      </p:sp>
    </p:spTree>
    <p:extLst>
      <p:ext uri="{BB962C8B-B14F-4D97-AF65-F5344CB8AC3E}">
        <p14:creationId xmlns:p14="http://schemas.microsoft.com/office/powerpoint/2010/main" val="202420934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95A3DF65-5226-4616-8671-C5ED22C18281}"/>
              </a:ext>
            </a:extLst>
          </p:cNvPr>
          <p:cNvSpPr/>
          <p:nvPr/>
        </p:nvSpPr>
        <p:spPr>
          <a:xfrm>
            <a:off x="0" y="3028014"/>
            <a:ext cx="12192000" cy="3829986"/>
          </a:xfrm>
          <a:prstGeom prst="rect">
            <a:avLst/>
          </a:prstGeom>
          <a:solidFill>
            <a:schemeClr val="accent4">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15"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D6C40832-8D3F-4716-9AED-B8A47FC9A0FC}"/>
              </a:ext>
            </a:extLst>
          </p:cNvPr>
          <p:cNvSpPr txBox="1"/>
          <p:nvPr/>
        </p:nvSpPr>
        <p:spPr>
          <a:xfrm>
            <a:off x="846925" y="4904542"/>
            <a:ext cx="2514600" cy="669414"/>
          </a:xfrm>
          <a:prstGeom prst="rect">
            <a:avLst/>
          </a:prstGeom>
          <a:noFill/>
        </p:spPr>
        <p:txBody>
          <a:bodyPr wrap="square" lIns="68580" tIns="34290" rIns="68580" bIns="34290" rtlCol="0">
            <a:spAutoFit/>
          </a:bodyPr>
          <a:lstStyle/>
          <a:p>
            <a:r>
              <a:rPr lang="en-US" sz="1300" b="1">
                <a:solidFill>
                  <a:schemeClr val="bg1"/>
                </a:solidFill>
                <a:cs typeface="Arial"/>
              </a:rPr>
              <a:t>Fuel cell powered passenger vehicles with </a:t>
            </a:r>
            <a:r>
              <a:rPr lang="en-US" sz="1300" b="1" err="1">
                <a:solidFill>
                  <a:schemeClr val="bg1"/>
                </a:solidFill>
                <a:cs typeface="Arial"/>
              </a:rPr>
              <a:t>Changan</a:t>
            </a:r>
            <a:r>
              <a:rPr lang="en-US" sz="1300" b="1">
                <a:solidFill>
                  <a:schemeClr val="bg1"/>
                </a:solidFill>
                <a:cs typeface="Arial"/>
              </a:rPr>
              <a:t> UK</a:t>
            </a:r>
          </a:p>
        </p:txBody>
      </p:sp>
      <p:sp>
        <p:nvSpPr>
          <p:cNvPr id="23" name="TextBox 15"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477144EB-866C-44D5-BBDC-C1C336AC70EC}"/>
              </a:ext>
            </a:extLst>
          </p:cNvPr>
          <p:cNvSpPr txBox="1"/>
          <p:nvPr/>
        </p:nvSpPr>
        <p:spPr>
          <a:xfrm>
            <a:off x="3516678" y="4904542"/>
            <a:ext cx="2478201" cy="469359"/>
          </a:xfrm>
          <a:prstGeom prst="rect">
            <a:avLst/>
          </a:prstGeom>
          <a:noFill/>
        </p:spPr>
        <p:txBody>
          <a:bodyPr wrap="square" lIns="68580" tIns="34290" rIns="68580" bIns="34290" rtlCol="0">
            <a:spAutoFit/>
          </a:bodyPr>
          <a:lstStyle/>
          <a:p>
            <a:r>
              <a:rPr lang="en-US" sz="1300" b="1">
                <a:solidFill>
                  <a:schemeClr val="bg1"/>
                </a:solidFill>
                <a:cs typeface="Arial"/>
              </a:rPr>
              <a:t>44 tonne HGV developed with MIRA and </a:t>
            </a:r>
            <a:r>
              <a:rPr lang="en-US" sz="1300" b="1" err="1">
                <a:solidFill>
                  <a:schemeClr val="bg1"/>
                </a:solidFill>
                <a:cs typeface="Arial"/>
              </a:rPr>
              <a:t>Viritech</a:t>
            </a:r>
            <a:r>
              <a:rPr lang="en-US" sz="1300" b="1">
                <a:solidFill>
                  <a:schemeClr val="bg1"/>
                </a:solidFill>
                <a:cs typeface="Arial"/>
              </a:rPr>
              <a:t> </a:t>
            </a:r>
          </a:p>
        </p:txBody>
      </p:sp>
      <p:sp>
        <p:nvSpPr>
          <p:cNvPr id="27" name="TextBox 15"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35B7B959-DB93-4A96-B727-9E4D1ADCA869}"/>
              </a:ext>
            </a:extLst>
          </p:cNvPr>
          <p:cNvSpPr txBox="1"/>
          <p:nvPr/>
        </p:nvSpPr>
        <p:spPr>
          <a:xfrm>
            <a:off x="6197120" y="4904542"/>
            <a:ext cx="2470629" cy="469359"/>
          </a:xfrm>
          <a:prstGeom prst="rect">
            <a:avLst/>
          </a:prstGeom>
          <a:noFill/>
        </p:spPr>
        <p:txBody>
          <a:bodyPr wrap="square" lIns="68580" tIns="34290" rIns="68580" bIns="34290" rtlCol="0">
            <a:spAutoFit/>
          </a:bodyPr>
          <a:lstStyle/>
          <a:p>
            <a:r>
              <a:rPr lang="en-US" sz="1300" b="1">
                <a:solidFill>
                  <a:schemeClr val="bg1"/>
                </a:solidFill>
                <a:cs typeface="Arial"/>
              </a:rPr>
              <a:t>Fuel cell powered buses with TYCE, Taiwan</a:t>
            </a:r>
          </a:p>
        </p:txBody>
      </p:sp>
      <p:sp>
        <p:nvSpPr>
          <p:cNvPr id="29" name="TextBox 15"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7B9CBEC9-32EF-487B-9D15-16FC05F78729}"/>
              </a:ext>
            </a:extLst>
          </p:cNvPr>
          <p:cNvSpPr txBox="1"/>
          <p:nvPr/>
        </p:nvSpPr>
        <p:spPr>
          <a:xfrm>
            <a:off x="8812578" y="4904542"/>
            <a:ext cx="2514599" cy="669414"/>
          </a:xfrm>
          <a:prstGeom prst="rect">
            <a:avLst/>
          </a:prstGeom>
          <a:noFill/>
        </p:spPr>
        <p:txBody>
          <a:bodyPr wrap="square" lIns="68580" tIns="34290" rIns="68580" bIns="34290" rtlCol="0">
            <a:spAutoFit/>
          </a:bodyPr>
          <a:lstStyle/>
          <a:p>
            <a:r>
              <a:rPr lang="en-US" sz="1300" b="1">
                <a:solidFill>
                  <a:schemeClr val="bg1"/>
                </a:solidFill>
                <a:cs typeface="Arial"/>
              </a:rPr>
              <a:t>600kW microgrid at </a:t>
            </a:r>
            <a:r>
              <a:rPr lang="en-GB" sz="1300" b="1">
                <a:solidFill>
                  <a:schemeClr val="bg1"/>
                </a:solidFill>
                <a:cs typeface="Arial"/>
              </a:rPr>
              <a:t>Hickam Air Force Base in Honolulu, Hawaii</a:t>
            </a:r>
            <a:endParaRPr lang="en-US" sz="1300" b="1">
              <a:solidFill>
                <a:schemeClr val="bg1"/>
              </a:solidFill>
              <a:cs typeface="Arial"/>
            </a:endParaRPr>
          </a:p>
        </p:txBody>
      </p:sp>
      <p:pic>
        <p:nvPicPr>
          <p:cNvPr id="35" name="图片占位符 34">
            <a:extLst>
              <a:ext uri="{FF2B5EF4-FFF2-40B4-BE49-F238E27FC236}">
                <a16:creationId xmlns:a16="http://schemas.microsoft.com/office/drawing/2014/main" id="{39C76C2F-6BD0-9E4D-B4B4-B97ED4CC7ADE}"/>
              </a:ext>
            </a:extLst>
          </p:cNvPr>
          <p:cNvPicPr>
            <a:picLocks noGrp="1" noChangeAspect="1"/>
          </p:cNvPicPr>
          <p:nvPr>
            <p:ph type="pic" sz="quarter" idx="13"/>
          </p:nvPr>
        </p:nvPicPr>
        <p:blipFill>
          <a:blip r:embed="rId2"/>
          <a:srcRect/>
          <a:stretch/>
        </p:blipFill>
        <p:spPr/>
      </p:pic>
      <p:pic>
        <p:nvPicPr>
          <p:cNvPr id="47" name="图片占位符 46">
            <a:extLst>
              <a:ext uri="{FF2B5EF4-FFF2-40B4-BE49-F238E27FC236}">
                <a16:creationId xmlns:a16="http://schemas.microsoft.com/office/drawing/2014/main" id="{EB8D5490-2E54-034B-97E7-12D32107B315}"/>
              </a:ext>
            </a:extLst>
          </p:cNvPr>
          <p:cNvPicPr>
            <a:picLocks noGrp="1" noChangeAspect="1"/>
          </p:cNvPicPr>
          <p:nvPr>
            <p:ph type="pic" sz="quarter" idx="12"/>
          </p:nvPr>
        </p:nvPicPr>
        <p:blipFill>
          <a:blip r:embed="rId3"/>
          <a:srcRect/>
          <a:stretch/>
        </p:blipFill>
        <p:spPr/>
      </p:pic>
      <p:sp>
        <p:nvSpPr>
          <p:cNvPr id="7" name="TextBox 6">
            <a:extLst>
              <a:ext uri="{FF2B5EF4-FFF2-40B4-BE49-F238E27FC236}">
                <a16:creationId xmlns:a16="http://schemas.microsoft.com/office/drawing/2014/main" id="{CB44F06A-B723-7153-4969-40C31F64408B}"/>
              </a:ext>
            </a:extLst>
          </p:cNvPr>
          <p:cNvSpPr txBox="1"/>
          <p:nvPr/>
        </p:nvSpPr>
        <p:spPr>
          <a:xfrm>
            <a:off x="660293" y="1457058"/>
            <a:ext cx="10871414" cy="451790"/>
          </a:xfrm>
          <a:prstGeom prst="rect">
            <a:avLst/>
          </a:prstGeom>
          <a:noFill/>
        </p:spPr>
        <p:txBody>
          <a:bodyPr wrap="square">
            <a:spAutoFit/>
          </a:bodyPr>
          <a:lstStyle/>
          <a:p>
            <a:pPr algn="ctr">
              <a:lnSpc>
                <a:spcPct val="150000"/>
              </a:lnSpc>
            </a:pPr>
            <a:r>
              <a:rPr lang="en-GB" sz="1800" b="1">
                <a:solidFill>
                  <a:schemeClr val="accent4"/>
                </a:solidFill>
              </a:rPr>
              <a:t>High power, lightweight, modular fuel cells for automotive and stationary use</a:t>
            </a:r>
          </a:p>
        </p:txBody>
      </p:sp>
      <p:grpSp>
        <p:nvGrpSpPr>
          <p:cNvPr id="12" name="Group 11">
            <a:extLst>
              <a:ext uri="{FF2B5EF4-FFF2-40B4-BE49-F238E27FC236}">
                <a16:creationId xmlns:a16="http://schemas.microsoft.com/office/drawing/2014/main" id="{226678F8-064D-A4D7-9FCB-F78597AD3A17}"/>
              </a:ext>
            </a:extLst>
          </p:cNvPr>
          <p:cNvGrpSpPr/>
          <p:nvPr/>
        </p:nvGrpSpPr>
        <p:grpSpPr>
          <a:xfrm>
            <a:off x="444259" y="6365142"/>
            <a:ext cx="11225580" cy="365125"/>
            <a:chOff x="444259" y="6365142"/>
            <a:chExt cx="11225580" cy="365125"/>
          </a:xfrm>
        </p:grpSpPr>
        <p:sp>
          <p:nvSpPr>
            <p:cNvPr id="13" name="日期占位符 1">
              <a:extLst>
                <a:ext uri="{FF2B5EF4-FFF2-40B4-BE49-F238E27FC236}">
                  <a16:creationId xmlns:a16="http://schemas.microsoft.com/office/drawing/2014/main" id="{FE3BA5AD-F4CD-1813-FC3F-D720B83FE3AC}"/>
                </a:ext>
              </a:extLst>
            </p:cNvPr>
            <p:cNvSpPr txBox="1">
              <a:spLocks/>
            </p:cNvSpPr>
            <p:nvPr/>
          </p:nvSpPr>
          <p:spPr>
            <a:xfrm>
              <a:off x="7508628" y="6365142"/>
              <a:ext cx="4161211" cy="365125"/>
            </a:xfrm>
            <a:prstGeom prst="rect">
              <a:avLst/>
            </a:prstGeom>
          </p:spPr>
          <p:txBody>
            <a:bodyPr vert="horz" lIns="91440" tIns="45720" rIns="91440" bIns="45720" rtlCol="0" anchor="ctr"/>
            <a:lstStyle>
              <a:defPPr>
                <a:defRPr lang="en-CN"/>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chemeClr val="bg1"/>
                  </a:solidFill>
                  <a:latin typeface="Verdana" panose="020B0604030504040204" pitchFamily="34" charset="0"/>
                  <a:ea typeface="Verdana" panose="020B0604030504040204" pitchFamily="34" charset="0"/>
                </a:rPr>
                <a:t>Powering the hydrogen future</a:t>
              </a:r>
              <a:r>
                <a:rPr lang="en-US" sz="800" baseline="30000">
                  <a:solidFill>
                    <a:schemeClr val="bg1"/>
                  </a:solidFill>
                  <a:latin typeface="Verdana" panose="020B0604030504040204" pitchFamily="34" charset="0"/>
                  <a:ea typeface="Verdana" panose="020B0604030504040204" pitchFamily="34" charset="0"/>
                  <a:cs typeface="+mn-lt"/>
                </a:rPr>
                <a:t>®</a:t>
              </a:r>
              <a:r>
                <a:rPr lang="en-GB" sz="800">
                  <a:solidFill>
                    <a:schemeClr val="bg1"/>
                  </a:solidFill>
                  <a:latin typeface="Verdana" panose="020B0604030504040204" pitchFamily="34" charset="0"/>
                  <a:ea typeface="Verdana" panose="020B0604030504040204" pitchFamily="34" charset="0"/>
                </a:rPr>
                <a:t> with our outstanding fuel cells and service. </a:t>
              </a:r>
            </a:p>
            <a:p>
              <a:pPr algn="r"/>
              <a:endParaRPr lang="en-GB">
                <a:solidFill>
                  <a:schemeClr val="bg1"/>
                </a:solidFill>
              </a:endParaRPr>
            </a:p>
          </p:txBody>
        </p:sp>
        <p:sp>
          <p:nvSpPr>
            <p:cNvPr id="14" name="Footer Placeholder 9">
              <a:extLst>
                <a:ext uri="{FF2B5EF4-FFF2-40B4-BE49-F238E27FC236}">
                  <a16:creationId xmlns:a16="http://schemas.microsoft.com/office/drawing/2014/main" id="{D1220D9E-A7C2-8365-EA45-E7DAB9127DDB}"/>
                </a:ext>
              </a:extLst>
            </p:cNvPr>
            <p:cNvSpPr txBox="1">
              <a:spLocks/>
            </p:cNvSpPr>
            <p:nvPr/>
          </p:nvSpPr>
          <p:spPr>
            <a:xfrm>
              <a:off x="444259" y="6377166"/>
              <a:ext cx="5616575" cy="3234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Verdana"/>
                </a:rPr>
                <a:t>External Public – Copyright © Intelligent Energy Limited 2024. </a:t>
              </a:r>
              <a:r>
                <a:rPr kumimoji="0" lang="en-GB" sz="800" b="0" i="0" u="none" strike="noStrike" kern="1200" cap="none" spc="0" normalizeH="0" baseline="0" noProof="0">
                  <a:ln>
                    <a:noFill/>
                  </a:ln>
                  <a:solidFill>
                    <a:schemeClr val="bg1"/>
                  </a:solidFill>
                  <a:effectLst/>
                  <a:uLnTx/>
                  <a:uFillTx/>
                  <a:latin typeface="Verdana"/>
                  <a:ea typeface="+mn-ea"/>
                  <a:cs typeface="+mn-cs"/>
                </a:rPr>
                <a:t>All Rights Reserved</a:t>
              </a:r>
            </a:p>
          </p:txBody>
        </p:sp>
      </p:grpSp>
      <p:pic>
        <p:nvPicPr>
          <p:cNvPr id="26" name="Picture 25">
            <a:extLst>
              <a:ext uri="{FF2B5EF4-FFF2-40B4-BE49-F238E27FC236}">
                <a16:creationId xmlns:a16="http://schemas.microsoft.com/office/drawing/2014/main" id="{495F959D-DD3F-9493-1E63-1C0398AF3BD3}"/>
              </a:ext>
              <a:ext uri="{C183D7F6-B498-43B3-948B-1728B52AA6E4}">
                <adec:decorative xmlns:adec="http://schemas.microsoft.com/office/drawing/2017/decorative" val="1"/>
              </a:ext>
            </a:extLst>
          </p:cNvPr>
          <p:cNvPicPr>
            <a:picLocks noChangeAspect="1"/>
          </p:cNvPicPr>
          <p:nvPr/>
        </p:nvPicPr>
        <p:blipFill rotWithShape="1">
          <a:blip r:embed="rId4"/>
          <a:srcRect l="10378" r="23478"/>
          <a:stretch/>
        </p:blipFill>
        <p:spPr>
          <a:xfrm>
            <a:off x="857251" y="2133600"/>
            <a:ext cx="2514599" cy="2552700"/>
          </a:xfrm>
          <a:prstGeom prst="rect">
            <a:avLst/>
          </a:prstGeom>
        </p:spPr>
      </p:pic>
      <p:sp>
        <p:nvSpPr>
          <p:cNvPr id="2" name="Shape 92"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3D976C31-2CF3-6D0D-4647-DD4C9FB92073}"/>
              </a:ext>
            </a:extLst>
          </p:cNvPr>
          <p:cNvSpPr txBox="1"/>
          <p:nvPr/>
        </p:nvSpPr>
        <p:spPr>
          <a:xfrm>
            <a:off x="2605861" y="839569"/>
            <a:ext cx="6980279" cy="613484"/>
          </a:xfrm>
          <a:prstGeom prst="rect">
            <a:avLst/>
          </a:prstGeom>
          <a:noFill/>
          <a:ln>
            <a:noFill/>
          </a:ln>
        </p:spPr>
        <p:txBody>
          <a:bodyPr spcFirstLastPara="1" wrap="square" lIns="0" tIns="0" rIns="0" bIns="0" anchor="t" anchorCtr="0">
            <a:noAutofit/>
          </a:bodyPr>
          <a:lstStyle/>
          <a:p>
            <a:pPr algn="ctr"/>
            <a:r>
              <a:rPr lang="en-US" sz="2800" b="1">
                <a:cs typeface="Arial"/>
                <a:sym typeface="Montserrat"/>
              </a:rPr>
              <a:t>Case studies</a:t>
            </a:r>
            <a:endParaRPr sz="2800" b="1">
              <a:cs typeface="Arial"/>
            </a:endParaRPr>
          </a:p>
        </p:txBody>
      </p:sp>
      <p:pic>
        <p:nvPicPr>
          <p:cNvPr id="6" name="Picture 5">
            <a:extLst>
              <a:ext uri="{FF2B5EF4-FFF2-40B4-BE49-F238E27FC236}">
                <a16:creationId xmlns:a16="http://schemas.microsoft.com/office/drawing/2014/main" id="{7B9F772D-AE25-1DD5-B618-6A092A94DF17}"/>
              </a:ext>
              <a:ext uri="{C183D7F6-B498-43B3-948B-1728B52AA6E4}">
                <adec:decorative xmlns:adec="http://schemas.microsoft.com/office/drawing/2017/decorative" val="1"/>
              </a:ext>
            </a:extLst>
          </p:cNvPr>
          <p:cNvPicPr>
            <a:picLocks noChangeAspect="1"/>
          </p:cNvPicPr>
          <p:nvPr/>
        </p:nvPicPr>
        <p:blipFill rotWithShape="1">
          <a:blip r:embed="rId5"/>
          <a:srcRect l="23579" r="13482" b="3916"/>
          <a:stretch/>
        </p:blipFill>
        <p:spPr>
          <a:xfrm>
            <a:off x="3505200" y="2133600"/>
            <a:ext cx="2514600" cy="2559210"/>
          </a:xfrm>
          <a:prstGeom prst="rect">
            <a:avLst/>
          </a:prstGeom>
        </p:spPr>
      </p:pic>
    </p:spTree>
    <p:extLst>
      <p:ext uri="{BB962C8B-B14F-4D97-AF65-F5344CB8AC3E}">
        <p14:creationId xmlns:p14="http://schemas.microsoft.com/office/powerpoint/2010/main" val="41131228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a:extLst>
              <a:ext uri="{FF2B5EF4-FFF2-40B4-BE49-F238E27FC236}">
                <a16:creationId xmlns:a16="http://schemas.microsoft.com/office/drawing/2014/main" id="{966B5506-62CF-41D1-B502-37270CC5EEF6}"/>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p:pic>
      <p:sp>
        <p:nvSpPr>
          <p:cNvPr id="9" name="矩形 8">
            <a:extLst>
              <a:ext uri="{FF2B5EF4-FFF2-40B4-BE49-F238E27FC236}">
                <a16:creationId xmlns:a16="http://schemas.microsoft.com/office/drawing/2014/main" id="{C4169AF4-6FB4-48EA-BF1C-698C7788E85D}"/>
              </a:ext>
            </a:extLst>
          </p:cNvPr>
          <p:cNvSpPr/>
          <p:nvPr/>
        </p:nvSpPr>
        <p:spPr>
          <a:xfrm>
            <a:off x="6428398" y="-17428"/>
            <a:ext cx="5772150" cy="6875428"/>
          </a:xfrm>
          <a:prstGeom prst="rect">
            <a:avLst/>
          </a:prstGeom>
          <a:solidFill>
            <a:schemeClr val="accent5">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6"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44BCA1BB-B8CE-4FDD-BB59-22A09DFC858D}"/>
              </a:ext>
            </a:extLst>
          </p:cNvPr>
          <p:cNvSpPr txBox="1"/>
          <p:nvPr/>
        </p:nvSpPr>
        <p:spPr>
          <a:xfrm>
            <a:off x="500142" y="2513215"/>
            <a:ext cx="4181188" cy="3589829"/>
          </a:xfrm>
          <a:prstGeom prst="rect">
            <a:avLst/>
          </a:prstGeom>
          <a:noFill/>
        </p:spPr>
        <p:txBody>
          <a:bodyPr wrap="square" lIns="68580" tIns="34290" rIns="68580" bIns="34290" rtlCol="0">
            <a:spAutoFit/>
          </a:bodyPr>
          <a:lstStyle/>
          <a:p>
            <a:pPr marL="171450" indent="-171450">
              <a:lnSpc>
                <a:spcPct val="150000"/>
              </a:lnSpc>
              <a:buFont typeface="Wingdings" panose="05000000000000000000" pitchFamily="2" charset="2"/>
              <a:buChar char="ü"/>
            </a:pPr>
            <a:r>
              <a:rPr lang="en-GB" sz="1300">
                <a:cs typeface="Arial"/>
              </a:rPr>
              <a:t>Offer zero-emission energy solutions</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High power density</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Compact and easy to integrate</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Unique patented airflow management</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Scalable and modular</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Long life span</a:t>
            </a:r>
          </a:p>
          <a:p>
            <a:pPr>
              <a:lnSpc>
                <a:spcPct val="150000"/>
              </a:lnSpc>
            </a:pPr>
            <a:r>
              <a:rPr lang="en-GB" sz="1100">
                <a:cs typeface="Arial"/>
              </a:rPr>
              <a:t> </a:t>
            </a:r>
          </a:p>
        </p:txBody>
      </p:sp>
      <p:sp>
        <p:nvSpPr>
          <p:cNvPr id="19" name="日期占位符 1">
            <a:extLst>
              <a:ext uri="{FF2B5EF4-FFF2-40B4-BE49-F238E27FC236}">
                <a16:creationId xmlns:a16="http://schemas.microsoft.com/office/drawing/2014/main" id="{390575AF-2F79-1B37-484D-41EF55906CD1}"/>
              </a:ext>
            </a:extLst>
          </p:cNvPr>
          <p:cNvSpPr txBox="1">
            <a:spLocks/>
          </p:cNvSpPr>
          <p:nvPr/>
        </p:nvSpPr>
        <p:spPr>
          <a:xfrm>
            <a:off x="7508628" y="6365142"/>
            <a:ext cx="4161211" cy="365125"/>
          </a:xfrm>
          <a:prstGeom prst="rect">
            <a:avLst/>
          </a:prstGeom>
        </p:spPr>
        <p:txBody>
          <a:bodyPr vert="horz" lIns="91440" tIns="45720" rIns="91440" bIns="45720" rtlCol="0" anchor="ctr"/>
          <a:lstStyle>
            <a:defPPr>
              <a:defRPr lang="en-CN"/>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chemeClr val="bg1"/>
                </a:solidFill>
                <a:latin typeface="Verdana" panose="020B0604030504040204" pitchFamily="34" charset="0"/>
                <a:ea typeface="Verdana" panose="020B0604030504040204" pitchFamily="34" charset="0"/>
              </a:rPr>
              <a:t>Powering the hydrogen future</a:t>
            </a:r>
            <a:r>
              <a:rPr lang="en-US" sz="800" baseline="30000">
                <a:solidFill>
                  <a:schemeClr val="bg1"/>
                </a:solidFill>
                <a:latin typeface="Verdana" panose="020B0604030504040204" pitchFamily="34" charset="0"/>
                <a:ea typeface="Verdana" panose="020B0604030504040204" pitchFamily="34" charset="0"/>
                <a:cs typeface="+mn-lt"/>
              </a:rPr>
              <a:t>®</a:t>
            </a:r>
            <a:r>
              <a:rPr lang="en-GB" sz="800">
                <a:solidFill>
                  <a:schemeClr val="bg1"/>
                </a:solidFill>
                <a:latin typeface="Verdana" panose="020B0604030504040204" pitchFamily="34" charset="0"/>
                <a:ea typeface="Verdana" panose="020B0604030504040204" pitchFamily="34" charset="0"/>
              </a:rPr>
              <a:t> with our outstanding fuel cells and service. </a:t>
            </a:r>
          </a:p>
          <a:p>
            <a:pPr algn="r"/>
            <a:endParaRPr lang="en-GB">
              <a:solidFill>
                <a:schemeClr val="bg1"/>
              </a:solidFill>
            </a:endParaRPr>
          </a:p>
        </p:txBody>
      </p:sp>
      <p:sp>
        <p:nvSpPr>
          <p:cNvPr id="3" name="Shape 92"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1AEBE000-DFCC-340F-0663-FF95A42AF974}"/>
              </a:ext>
            </a:extLst>
          </p:cNvPr>
          <p:cNvSpPr txBox="1"/>
          <p:nvPr/>
        </p:nvSpPr>
        <p:spPr>
          <a:xfrm>
            <a:off x="-1469235" y="1495229"/>
            <a:ext cx="6980279" cy="613484"/>
          </a:xfrm>
          <a:prstGeom prst="rect">
            <a:avLst/>
          </a:prstGeom>
          <a:noFill/>
          <a:ln>
            <a:noFill/>
          </a:ln>
        </p:spPr>
        <p:txBody>
          <a:bodyPr spcFirstLastPara="1" wrap="square" lIns="0" tIns="0" rIns="0" bIns="0" anchor="t" anchorCtr="0">
            <a:noAutofit/>
          </a:bodyPr>
          <a:lstStyle/>
          <a:p>
            <a:pPr algn="ctr"/>
            <a:r>
              <a:rPr lang="en-US" sz="3600" b="1">
                <a:cs typeface="Arial"/>
                <a:sym typeface="Montserrat"/>
              </a:rPr>
              <a:t>IE-FLIGHT:</a:t>
            </a:r>
            <a:endParaRPr lang="en-US" sz="1400" b="1">
              <a:cs typeface="Arial"/>
            </a:endParaRPr>
          </a:p>
        </p:txBody>
      </p:sp>
      <p:sp>
        <p:nvSpPr>
          <p:cNvPr id="7" name="TextBox 6">
            <a:extLst>
              <a:ext uri="{FF2B5EF4-FFF2-40B4-BE49-F238E27FC236}">
                <a16:creationId xmlns:a16="http://schemas.microsoft.com/office/drawing/2014/main" id="{A906F131-BC92-A05E-6404-2C070D19C9FA}"/>
              </a:ext>
            </a:extLst>
          </p:cNvPr>
          <p:cNvSpPr txBox="1"/>
          <p:nvPr/>
        </p:nvSpPr>
        <p:spPr>
          <a:xfrm>
            <a:off x="500142" y="1984549"/>
            <a:ext cx="3876549" cy="261610"/>
          </a:xfrm>
          <a:prstGeom prst="rect">
            <a:avLst/>
          </a:prstGeom>
          <a:noFill/>
        </p:spPr>
        <p:txBody>
          <a:bodyPr wrap="square" rtlCol="0">
            <a:spAutoFit/>
          </a:bodyPr>
          <a:lstStyle/>
          <a:p>
            <a:r>
              <a:rPr lang="en-GB" sz="1100" b="1">
                <a:solidFill>
                  <a:schemeClr val="accent5"/>
                </a:solidFill>
              </a:rPr>
              <a:t>100kW – 1MW for aerospace applications</a:t>
            </a:r>
            <a:endParaRPr lang="en-GB" sz="1100">
              <a:solidFill>
                <a:schemeClr val="accent5"/>
              </a:solidFill>
            </a:endParaRPr>
          </a:p>
        </p:txBody>
      </p:sp>
      <p:sp>
        <p:nvSpPr>
          <p:cNvPr id="10" name="Rectangle 9">
            <a:extLst>
              <a:ext uri="{FF2B5EF4-FFF2-40B4-BE49-F238E27FC236}">
                <a16:creationId xmlns:a16="http://schemas.microsoft.com/office/drawing/2014/main" id="{61528254-04EA-6412-15FA-6FB405D85F30}"/>
              </a:ext>
            </a:extLst>
          </p:cNvPr>
          <p:cNvSpPr/>
          <p:nvPr/>
        </p:nvSpPr>
        <p:spPr>
          <a:xfrm>
            <a:off x="5065306" y="3999759"/>
            <a:ext cx="2865089" cy="1968677"/>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7A65E7E-6A5D-A94A-79F5-79D506FA211D}"/>
              </a:ext>
            </a:extLst>
          </p:cNvPr>
          <p:cNvSpPr/>
          <p:nvPr/>
        </p:nvSpPr>
        <p:spPr>
          <a:xfrm>
            <a:off x="5065307" y="1687164"/>
            <a:ext cx="2865089" cy="1968677"/>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3ADE9E4-7E68-7B86-B89A-C6CAD949B7ED}"/>
              </a:ext>
            </a:extLst>
          </p:cNvPr>
          <p:cNvSpPr txBox="1"/>
          <p:nvPr/>
        </p:nvSpPr>
        <p:spPr>
          <a:xfrm>
            <a:off x="5088309" y="3411082"/>
            <a:ext cx="2688529" cy="261610"/>
          </a:xfrm>
          <a:prstGeom prst="rect">
            <a:avLst/>
          </a:prstGeom>
          <a:noFill/>
        </p:spPr>
        <p:txBody>
          <a:bodyPr wrap="square" rtlCol="0">
            <a:spAutoFit/>
          </a:bodyPr>
          <a:lstStyle/>
          <a:p>
            <a:r>
              <a:rPr lang="en-GB" sz="1100">
                <a:solidFill>
                  <a:schemeClr val="bg1"/>
                </a:solidFill>
              </a:rPr>
              <a:t>IE-FLIGHT stack module</a:t>
            </a:r>
          </a:p>
        </p:txBody>
      </p:sp>
      <p:sp>
        <p:nvSpPr>
          <p:cNvPr id="14" name="TextBox 13">
            <a:extLst>
              <a:ext uri="{FF2B5EF4-FFF2-40B4-BE49-F238E27FC236}">
                <a16:creationId xmlns:a16="http://schemas.microsoft.com/office/drawing/2014/main" id="{AF9B23B2-AE68-E424-0A26-16F39D4D091F}"/>
              </a:ext>
            </a:extLst>
          </p:cNvPr>
          <p:cNvSpPr txBox="1"/>
          <p:nvPr/>
        </p:nvSpPr>
        <p:spPr>
          <a:xfrm>
            <a:off x="5093199" y="5702689"/>
            <a:ext cx="3012114" cy="261610"/>
          </a:xfrm>
          <a:prstGeom prst="rect">
            <a:avLst/>
          </a:prstGeom>
          <a:noFill/>
        </p:spPr>
        <p:txBody>
          <a:bodyPr wrap="square" rtlCol="0">
            <a:spAutoFit/>
          </a:bodyPr>
          <a:lstStyle/>
          <a:p>
            <a:r>
              <a:rPr lang="en-GB" sz="1100">
                <a:solidFill>
                  <a:schemeClr val="bg1"/>
                </a:solidFill>
              </a:rPr>
              <a:t>IE-FLIGHT F300</a:t>
            </a:r>
          </a:p>
        </p:txBody>
      </p:sp>
      <p:pic>
        <p:nvPicPr>
          <p:cNvPr id="17" name="Picture 16" descr="A black box with metal parts&#10;&#10;Description automatically generated with medium confidence">
            <a:extLst>
              <a:ext uri="{FF2B5EF4-FFF2-40B4-BE49-F238E27FC236}">
                <a16:creationId xmlns:a16="http://schemas.microsoft.com/office/drawing/2014/main" id="{114BF6FF-A2EE-E760-4A91-B2E6CC47E9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9850" y1="58760" x2="61700" y2="58760"/>
                        <a14:foregroundMark x1="61000" y1="83440" x2="71600" y2="78240"/>
                        <a14:foregroundMark x1="71050" y1="23440" x2="71050" y2="23440"/>
                        <a14:foregroundMark x1="70475" y1="22760" x2="71175" y2="22960"/>
                        <a14:foregroundMark x1="81100" y1="69160" x2="81225" y2="67600"/>
                        <a14:foregroundMark x1="77825" y1="47880" x2="77825" y2="47880"/>
                      </a14:backgroundRemoval>
                    </a14:imgEffect>
                  </a14:imgLayer>
                </a14:imgProps>
              </a:ext>
            </a:extLst>
          </a:blip>
          <a:stretch>
            <a:fillRect/>
          </a:stretch>
        </p:blipFill>
        <p:spPr>
          <a:xfrm>
            <a:off x="4873423" y="1569585"/>
            <a:ext cx="3264705" cy="2040441"/>
          </a:xfrm>
          <a:prstGeom prst="rect">
            <a:avLst/>
          </a:prstGeom>
        </p:spPr>
      </p:pic>
      <p:pic>
        <p:nvPicPr>
          <p:cNvPr id="20" name="Picture 19" descr="A close-up of a propeller&#10;&#10;Description automatically generated">
            <a:extLst>
              <a:ext uri="{FF2B5EF4-FFF2-40B4-BE49-F238E27FC236}">
                <a16:creationId xmlns:a16="http://schemas.microsoft.com/office/drawing/2014/main" id="{95D927C5-9A67-D44B-88B4-B87BA13B6B0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820178" y="3845210"/>
            <a:ext cx="3182247" cy="1988109"/>
          </a:xfrm>
          <a:prstGeom prst="rect">
            <a:avLst/>
          </a:prstGeom>
        </p:spPr>
      </p:pic>
    </p:spTree>
    <p:extLst>
      <p:ext uri="{BB962C8B-B14F-4D97-AF65-F5344CB8AC3E}">
        <p14:creationId xmlns:p14="http://schemas.microsoft.com/office/powerpoint/2010/main" val="319445599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95A3DF65-5226-4616-8671-C5ED22C18281}"/>
              </a:ext>
            </a:extLst>
          </p:cNvPr>
          <p:cNvSpPr/>
          <p:nvPr/>
        </p:nvSpPr>
        <p:spPr>
          <a:xfrm>
            <a:off x="0" y="3028014"/>
            <a:ext cx="12192000" cy="3829986"/>
          </a:xfrm>
          <a:prstGeom prst="rect">
            <a:avLst/>
          </a:prstGeom>
          <a:solidFill>
            <a:schemeClr val="accent5">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占位符 46">
            <a:extLst>
              <a:ext uri="{FF2B5EF4-FFF2-40B4-BE49-F238E27FC236}">
                <a16:creationId xmlns:a16="http://schemas.microsoft.com/office/drawing/2014/main" id="{EB8D5490-2E54-034B-97E7-12D32107B315}"/>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a:xfrm>
            <a:off x="8282391" y="2133600"/>
            <a:ext cx="2514600" cy="2552700"/>
          </a:xfrm>
        </p:spPr>
      </p:pic>
      <p:pic>
        <p:nvPicPr>
          <p:cNvPr id="51" name="图片占位符 50">
            <a:extLst>
              <a:ext uri="{FF2B5EF4-FFF2-40B4-BE49-F238E27FC236}">
                <a16:creationId xmlns:a16="http://schemas.microsoft.com/office/drawing/2014/main" id="{A88F4E18-3C19-CE46-B3BF-82897BC32487}"/>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a:xfrm>
            <a:off x="4876799" y="2133600"/>
            <a:ext cx="2514600" cy="2552700"/>
          </a:xfrm>
        </p:spPr>
      </p:pic>
      <p:pic>
        <p:nvPicPr>
          <p:cNvPr id="55" name="图片占位符 54">
            <a:extLst>
              <a:ext uri="{FF2B5EF4-FFF2-40B4-BE49-F238E27FC236}">
                <a16:creationId xmlns:a16="http://schemas.microsoft.com/office/drawing/2014/main" id="{9D4069C0-2EAB-054E-A8E0-BCEECC810C47}"/>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p:blipFill>
        <p:spPr>
          <a:xfrm>
            <a:off x="1471207" y="2133600"/>
            <a:ext cx="2514600" cy="2552700"/>
          </a:xfrm>
        </p:spPr>
      </p:pic>
      <p:sp>
        <p:nvSpPr>
          <p:cNvPr id="9" name="TextBox 8">
            <a:extLst>
              <a:ext uri="{FF2B5EF4-FFF2-40B4-BE49-F238E27FC236}">
                <a16:creationId xmlns:a16="http://schemas.microsoft.com/office/drawing/2014/main" id="{B3E782EF-647C-F2D7-E623-3916ADC897ED}"/>
              </a:ext>
            </a:extLst>
          </p:cNvPr>
          <p:cNvSpPr txBox="1"/>
          <p:nvPr/>
        </p:nvSpPr>
        <p:spPr>
          <a:xfrm>
            <a:off x="660293" y="1457058"/>
            <a:ext cx="10871414" cy="867289"/>
          </a:xfrm>
          <a:prstGeom prst="rect">
            <a:avLst/>
          </a:prstGeom>
          <a:noFill/>
        </p:spPr>
        <p:txBody>
          <a:bodyPr wrap="square">
            <a:spAutoFit/>
          </a:bodyPr>
          <a:lstStyle/>
          <a:p>
            <a:pPr algn="ctr">
              <a:lnSpc>
                <a:spcPct val="150000"/>
              </a:lnSpc>
            </a:pPr>
            <a:r>
              <a:rPr lang="en-GB" sz="1800" b="1">
                <a:solidFill>
                  <a:schemeClr val="accent5"/>
                </a:solidFill>
              </a:rPr>
              <a:t>Committed to achieving zero-emission flight for aviation</a:t>
            </a:r>
          </a:p>
          <a:p>
            <a:pPr algn="ctr">
              <a:lnSpc>
                <a:spcPct val="150000"/>
              </a:lnSpc>
            </a:pPr>
            <a:endParaRPr lang="en-GB" sz="1800" b="1">
              <a:solidFill>
                <a:schemeClr val="accent5"/>
              </a:solidFill>
            </a:endParaRPr>
          </a:p>
        </p:txBody>
      </p:sp>
      <p:grpSp>
        <p:nvGrpSpPr>
          <p:cNvPr id="13" name="Group 12">
            <a:extLst>
              <a:ext uri="{FF2B5EF4-FFF2-40B4-BE49-F238E27FC236}">
                <a16:creationId xmlns:a16="http://schemas.microsoft.com/office/drawing/2014/main" id="{25B970EF-8051-A52B-08CF-21C3A13A666B}"/>
              </a:ext>
            </a:extLst>
          </p:cNvPr>
          <p:cNvGrpSpPr/>
          <p:nvPr/>
        </p:nvGrpSpPr>
        <p:grpSpPr>
          <a:xfrm>
            <a:off x="444259" y="6365142"/>
            <a:ext cx="11225580" cy="365125"/>
            <a:chOff x="444259" y="6365142"/>
            <a:chExt cx="11225580" cy="365125"/>
          </a:xfrm>
        </p:grpSpPr>
        <p:sp>
          <p:nvSpPr>
            <p:cNvPr id="14" name="日期占位符 1">
              <a:extLst>
                <a:ext uri="{FF2B5EF4-FFF2-40B4-BE49-F238E27FC236}">
                  <a16:creationId xmlns:a16="http://schemas.microsoft.com/office/drawing/2014/main" id="{A0913D4B-F651-B6F8-EDA2-70EE9FC98CC9}"/>
                </a:ext>
              </a:extLst>
            </p:cNvPr>
            <p:cNvSpPr txBox="1">
              <a:spLocks/>
            </p:cNvSpPr>
            <p:nvPr/>
          </p:nvSpPr>
          <p:spPr>
            <a:xfrm>
              <a:off x="7508628" y="6365142"/>
              <a:ext cx="4161211" cy="365125"/>
            </a:xfrm>
            <a:prstGeom prst="rect">
              <a:avLst/>
            </a:prstGeom>
          </p:spPr>
          <p:txBody>
            <a:bodyPr vert="horz" lIns="91440" tIns="45720" rIns="91440" bIns="45720" rtlCol="0" anchor="ctr"/>
            <a:lstStyle>
              <a:defPPr>
                <a:defRPr lang="en-CN"/>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chemeClr val="bg1"/>
                  </a:solidFill>
                  <a:latin typeface="Verdana" panose="020B0604030504040204" pitchFamily="34" charset="0"/>
                  <a:ea typeface="Verdana" panose="020B0604030504040204" pitchFamily="34" charset="0"/>
                </a:rPr>
                <a:t>Powering the hydrogen future</a:t>
              </a:r>
              <a:r>
                <a:rPr lang="en-US" sz="800" baseline="30000">
                  <a:solidFill>
                    <a:schemeClr val="bg1"/>
                  </a:solidFill>
                  <a:latin typeface="Verdana" panose="020B0604030504040204" pitchFamily="34" charset="0"/>
                  <a:ea typeface="Verdana" panose="020B0604030504040204" pitchFamily="34" charset="0"/>
                  <a:cs typeface="+mn-lt"/>
                </a:rPr>
                <a:t>®</a:t>
              </a:r>
              <a:r>
                <a:rPr lang="en-GB" sz="800">
                  <a:solidFill>
                    <a:schemeClr val="bg1"/>
                  </a:solidFill>
                  <a:latin typeface="Verdana" panose="020B0604030504040204" pitchFamily="34" charset="0"/>
                  <a:ea typeface="Verdana" panose="020B0604030504040204" pitchFamily="34" charset="0"/>
                </a:rPr>
                <a:t> with our outstanding fuel cells and service. </a:t>
              </a:r>
            </a:p>
            <a:p>
              <a:pPr algn="r"/>
              <a:endParaRPr lang="en-GB">
                <a:solidFill>
                  <a:schemeClr val="bg1"/>
                </a:solidFill>
              </a:endParaRPr>
            </a:p>
          </p:txBody>
        </p:sp>
        <p:sp>
          <p:nvSpPr>
            <p:cNvPr id="15" name="Footer Placeholder 9">
              <a:extLst>
                <a:ext uri="{FF2B5EF4-FFF2-40B4-BE49-F238E27FC236}">
                  <a16:creationId xmlns:a16="http://schemas.microsoft.com/office/drawing/2014/main" id="{1BF1A683-E881-53BB-59A7-B39D8A97F34B}"/>
                </a:ext>
              </a:extLst>
            </p:cNvPr>
            <p:cNvSpPr txBox="1">
              <a:spLocks/>
            </p:cNvSpPr>
            <p:nvPr/>
          </p:nvSpPr>
          <p:spPr>
            <a:xfrm>
              <a:off x="444259" y="6377166"/>
              <a:ext cx="5616575" cy="3234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Verdana"/>
                </a:rPr>
                <a:t>External Public – Copyright © Intelligent Energy Limited 2024. </a:t>
              </a:r>
              <a:r>
                <a:rPr kumimoji="0" lang="en-GB" sz="800" b="0" i="0" u="none" strike="noStrike" kern="1200" cap="none" spc="0" normalizeH="0" baseline="0" noProof="0">
                  <a:ln>
                    <a:noFill/>
                  </a:ln>
                  <a:solidFill>
                    <a:schemeClr val="bg1"/>
                  </a:solidFill>
                  <a:effectLst/>
                  <a:uLnTx/>
                  <a:uFillTx/>
                  <a:latin typeface="Verdana"/>
                  <a:ea typeface="+mn-ea"/>
                  <a:cs typeface="+mn-cs"/>
                </a:rPr>
                <a:t>All Rights Reserved</a:t>
              </a:r>
            </a:p>
          </p:txBody>
        </p:sp>
      </p:grpSp>
      <p:sp>
        <p:nvSpPr>
          <p:cNvPr id="17" name="Shape 92"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58E1AAA0-47E5-FC2A-D20E-39D23EC69C17}"/>
              </a:ext>
            </a:extLst>
          </p:cNvPr>
          <p:cNvSpPr txBox="1"/>
          <p:nvPr/>
        </p:nvSpPr>
        <p:spPr>
          <a:xfrm>
            <a:off x="2605861" y="839569"/>
            <a:ext cx="6980279" cy="613484"/>
          </a:xfrm>
          <a:prstGeom prst="rect">
            <a:avLst/>
          </a:prstGeom>
          <a:noFill/>
          <a:ln>
            <a:noFill/>
          </a:ln>
        </p:spPr>
        <p:txBody>
          <a:bodyPr spcFirstLastPara="1" wrap="square" lIns="0" tIns="0" rIns="0" bIns="0" anchor="t" anchorCtr="0">
            <a:noAutofit/>
          </a:bodyPr>
          <a:lstStyle/>
          <a:p>
            <a:pPr algn="ctr"/>
            <a:r>
              <a:rPr lang="en-US" sz="3600" b="1">
                <a:cs typeface="Arial"/>
                <a:sym typeface="Montserrat"/>
              </a:rPr>
              <a:t>IE-FLIGHT: applications</a:t>
            </a:r>
            <a:endParaRPr sz="1400" b="1">
              <a:cs typeface="Arial"/>
            </a:endParaRPr>
          </a:p>
        </p:txBody>
      </p:sp>
    </p:spTree>
    <p:extLst>
      <p:ext uri="{BB962C8B-B14F-4D97-AF65-F5344CB8AC3E}">
        <p14:creationId xmlns:p14="http://schemas.microsoft.com/office/powerpoint/2010/main" val="187857338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erson with his arms crossed&#10;&#10;Description automatically generated with low confidence">
            <a:extLst>
              <a:ext uri="{FF2B5EF4-FFF2-40B4-BE49-F238E27FC236}">
                <a16:creationId xmlns:a16="http://schemas.microsoft.com/office/drawing/2014/main" id="{00C8947C-081D-D8C5-256C-4386E803E30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25044" y="4127917"/>
            <a:ext cx="1572989" cy="1594596"/>
          </a:xfrm>
          <a:prstGeom prst="ellipse">
            <a:avLst/>
          </a:prstGeom>
        </p:spPr>
      </p:pic>
      <p:pic>
        <p:nvPicPr>
          <p:cNvPr id="33" name="Picture 32" descr="A person sitting on an orange couch&#10;&#10;Description automatically generated with medium confidence">
            <a:extLst>
              <a:ext uri="{FF2B5EF4-FFF2-40B4-BE49-F238E27FC236}">
                <a16:creationId xmlns:a16="http://schemas.microsoft.com/office/drawing/2014/main" id="{6D8E448A-887A-63EC-254F-BBDEA4C8DE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44738" y="4116801"/>
            <a:ext cx="1586603" cy="1594596"/>
          </a:xfrm>
          <a:prstGeom prst="ellipse">
            <a:avLst/>
          </a:prstGeom>
        </p:spPr>
      </p:pic>
      <p:pic>
        <p:nvPicPr>
          <p:cNvPr id="34" name="Picture 33" descr="A person in a suit&#10;&#10;Description automatically generated with medium confidence">
            <a:extLst>
              <a:ext uri="{FF2B5EF4-FFF2-40B4-BE49-F238E27FC236}">
                <a16:creationId xmlns:a16="http://schemas.microsoft.com/office/drawing/2014/main" id="{03786664-6423-0913-379F-A6D0C40CBB9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09613" y="4076240"/>
            <a:ext cx="1586603" cy="1628171"/>
          </a:xfrm>
          <a:prstGeom prst="ellipse">
            <a:avLst/>
          </a:prstGeom>
        </p:spPr>
      </p:pic>
      <p:pic>
        <p:nvPicPr>
          <p:cNvPr id="35" name="Picture 34" descr="A picture containing person, clothing, wall, human face&#10;&#10;Description automatically generated">
            <a:extLst>
              <a:ext uri="{FF2B5EF4-FFF2-40B4-BE49-F238E27FC236}">
                <a16:creationId xmlns:a16="http://schemas.microsoft.com/office/drawing/2014/main" id="{FC0326FF-EBEA-2EB9-7E01-9E3ED60CE9F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68665" y="4113854"/>
            <a:ext cx="1599472" cy="1599472"/>
          </a:xfrm>
          <a:prstGeom prst="ellipse">
            <a:avLst/>
          </a:prstGeom>
        </p:spPr>
      </p:pic>
      <p:pic>
        <p:nvPicPr>
          <p:cNvPr id="20" name="Picture 19" descr="A person sitting in a blue chair&#10;&#10;Description automatically generated with medium confidence">
            <a:extLst>
              <a:ext uri="{FF2B5EF4-FFF2-40B4-BE49-F238E27FC236}">
                <a16:creationId xmlns:a16="http://schemas.microsoft.com/office/drawing/2014/main" id="{984956F2-5151-EE14-C084-098B16E8C3B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844738" y="1821498"/>
            <a:ext cx="1586603" cy="1592369"/>
          </a:xfrm>
          <a:prstGeom prst="ellipse">
            <a:avLst/>
          </a:prstGeom>
        </p:spPr>
      </p:pic>
      <p:pic>
        <p:nvPicPr>
          <p:cNvPr id="21" name="Picture 20" descr="A person sitting on an orange chair&#10;&#10;Description automatically generated with medium confidence">
            <a:extLst>
              <a:ext uri="{FF2B5EF4-FFF2-40B4-BE49-F238E27FC236}">
                <a16:creationId xmlns:a16="http://schemas.microsoft.com/office/drawing/2014/main" id="{2BCF3F2A-6757-6520-5D11-D25ED1C24A3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783215" y="1843525"/>
            <a:ext cx="1586603" cy="1605274"/>
          </a:xfrm>
          <a:prstGeom prst="ellipse">
            <a:avLst/>
          </a:prstGeom>
        </p:spPr>
      </p:pic>
      <p:pic>
        <p:nvPicPr>
          <p:cNvPr id="22" name="Picture 21" descr="A person sitting on an orange chair&#10;&#10;Description automatically generated with medium confidence">
            <a:extLst>
              <a:ext uri="{FF2B5EF4-FFF2-40B4-BE49-F238E27FC236}">
                <a16:creationId xmlns:a16="http://schemas.microsoft.com/office/drawing/2014/main" id="{64ADB868-02E2-C7FB-72C4-14D816D200F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21025508">
            <a:off x="6794035" y="1864753"/>
            <a:ext cx="1586603" cy="1537494"/>
          </a:xfrm>
          <a:prstGeom prst="ellipse">
            <a:avLst/>
          </a:prstGeom>
        </p:spPr>
      </p:pic>
      <p:pic>
        <p:nvPicPr>
          <p:cNvPr id="23" name="Picture 22" descr="A person in a suit and glasses&#10;&#10;Description automatically generated with low confidence">
            <a:extLst>
              <a:ext uri="{FF2B5EF4-FFF2-40B4-BE49-F238E27FC236}">
                <a16:creationId xmlns:a16="http://schemas.microsoft.com/office/drawing/2014/main" id="{C0CA9D48-83D9-D633-C054-CDE69D95E71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17606" y="1832835"/>
            <a:ext cx="1586603" cy="1582986"/>
          </a:xfrm>
          <a:prstGeom prst="ellipse">
            <a:avLst/>
          </a:prstGeom>
        </p:spPr>
      </p:pic>
      <p:sp>
        <p:nvSpPr>
          <p:cNvPr id="36" name="Rectangle 35">
            <a:extLst>
              <a:ext uri="{FF2B5EF4-FFF2-40B4-BE49-F238E27FC236}">
                <a16:creationId xmlns:a16="http://schemas.microsoft.com/office/drawing/2014/main" id="{C7DC8FD5-4921-F821-5935-9B6505D72527}"/>
              </a:ext>
            </a:extLst>
          </p:cNvPr>
          <p:cNvSpPr/>
          <p:nvPr/>
        </p:nvSpPr>
        <p:spPr>
          <a:xfrm>
            <a:off x="726371" y="3540212"/>
            <a:ext cx="1655093" cy="856800"/>
          </a:xfrm>
          <a:prstGeom prst="rect">
            <a:avLst/>
          </a:prstGeom>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1265AF"/>
                </a:solidFill>
                <a:effectLst/>
                <a:uLnTx/>
                <a:uFillTx/>
                <a:latin typeface="Verdana" panose="020B0604030504040204" pitchFamily="34" charset="0"/>
                <a:ea typeface="Verdana" panose="020B0604030504040204" pitchFamily="34" charset="0"/>
                <a:cs typeface="+mn-cs"/>
              </a:rPr>
              <a:t>David Woolhouse</a:t>
            </a:r>
            <a:endParaRPr kumimoji="0" lang="en-US" sz="1400" b="0" i="0" u="none" strike="noStrike" kern="1200" cap="none" spc="0" normalizeH="0" baseline="0" noProof="0">
              <a:ln>
                <a:noFill/>
              </a:ln>
              <a:solidFill>
                <a:srgbClr val="1265AF"/>
              </a:solidFill>
              <a:effectLst/>
              <a:uLnTx/>
              <a:uFillTx/>
              <a:latin typeface="Verdana" panose="020B0604030504040204" pitchFamily="34" charset="0"/>
              <a:ea typeface="+mn-ea"/>
              <a:cs typeface="+mn-cs"/>
            </a:endParaRPr>
          </a:p>
        </p:txBody>
      </p:sp>
      <p:sp>
        <p:nvSpPr>
          <p:cNvPr id="37" name="Rectangle 36">
            <a:extLst>
              <a:ext uri="{FF2B5EF4-FFF2-40B4-BE49-F238E27FC236}">
                <a16:creationId xmlns:a16="http://schemas.microsoft.com/office/drawing/2014/main" id="{24140C69-6663-DE71-CF68-23FAD0BEB8D6}"/>
              </a:ext>
            </a:extLst>
          </p:cNvPr>
          <p:cNvSpPr/>
          <p:nvPr/>
        </p:nvSpPr>
        <p:spPr>
          <a:xfrm>
            <a:off x="768131" y="3761273"/>
            <a:ext cx="1606209" cy="169277"/>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4F9C"/>
                </a:solidFill>
                <a:effectLst/>
                <a:uLnTx/>
                <a:uFillTx/>
                <a:latin typeface="Verdana" panose="020B0604030504040204" pitchFamily="34" charset="0"/>
                <a:ea typeface="Verdana" panose="020B0604030504040204" pitchFamily="34" charset="0"/>
                <a:cs typeface="Verdana" panose="020B0604030504040204" pitchFamily="34" charset="0"/>
              </a:rPr>
              <a:t>Chief Executive Officer</a:t>
            </a:r>
            <a:endParaRPr kumimoji="0" lang="en-US" sz="1100" b="0" i="0" u="none" strike="noStrike" kern="1200" cap="none" spc="0" normalizeH="0" baseline="0" noProof="0">
              <a:ln>
                <a:noFill/>
              </a:ln>
              <a:solidFill>
                <a:srgbClr val="5E4F9C"/>
              </a:solidFill>
              <a:effectLst/>
              <a:uLnTx/>
              <a:uFillTx/>
              <a:latin typeface="Verdana" panose="020B0604030504040204" pitchFamily="34" charset="0"/>
              <a:ea typeface="+mn-ea"/>
              <a:cs typeface="+mn-cs"/>
            </a:endParaRPr>
          </a:p>
        </p:txBody>
      </p:sp>
      <p:sp>
        <p:nvSpPr>
          <p:cNvPr id="38" name="Rectangle 37">
            <a:extLst>
              <a:ext uri="{FF2B5EF4-FFF2-40B4-BE49-F238E27FC236}">
                <a16:creationId xmlns:a16="http://schemas.microsoft.com/office/drawing/2014/main" id="{B2DAF40B-E129-D8B5-E326-1F4EF4509D1C}"/>
              </a:ext>
            </a:extLst>
          </p:cNvPr>
          <p:cNvSpPr/>
          <p:nvPr/>
        </p:nvSpPr>
        <p:spPr>
          <a:xfrm>
            <a:off x="9963159" y="3540212"/>
            <a:ext cx="1157368" cy="215444"/>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D65AF"/>
                </a:solidFill>
                <a:effectLst/>
                <a:uLnTx/>
                <a:uFillTx/>
                <a:latin typeface="Verdana" panose="020B0604030504040204" pitchFamily="34" charset="0"/>
                <a:ea typeface="Verdana" panose="020B0604030504040204" pitchFamily="34" charset="0"/>
                <a:cs typeface="+mn-cs"/>
              </a:rPr>
              <a:t>Greg Harris</a:t>
            </a:r>
            <a:endParaRPr kumimoji="0" lang="en-US" sz="1400" b="1" i="0" u="none" strike="noStrike" kern="1200" cap="none" spc="0" normalizeH="0" baseline="0" noProof="0">
              <a:ln>
                <a:noFill/>
              </a:ln>
              <a:solidFill>
                <a:srgbClr val="0D65AF"/>
              </a:solidFill>
              <a:effectLst/>
              <a:uLnTx/>
              <a:uFillTx/>
              <a:latin typeface="Verdana" panose="020B0604030504040204" pitchFamily="34" charset="0"/>
              <a:ea typeface="Verdana" panose="020B0604030504040204" pitchFamily="34" charset="0"/>
              <a:cs typeface="+mn-cs"/>
            </a:endParaRPr>
          </a:p>
        </p:txBody>
      </p:sp>
      <p:sp>
        <p:nvSpPr>
          <p:cNvPr id="39" name="Rectangle 38">
            <a:extLst>
              <a:ext uri="{FF2B5EF4-FFF2-40B4-BE49-F238E27FC236}">
                <a16:creationId xmlns:a16="http://schemas.microsoft.com/office/drawing/2014/main" id="{C61C922F-823B-AB7E-59A0-B6B0A0C737D6}"/>
              </a:ext>
            </a:extLst>
          </p:cNvPr>
          <p:cNvSpPr/>
          <p:nvPr/>
        </p:nvSpPr>
        <p:spPr>
          <a:xfrm>
            <a:off x="9676801" y="3755271"/>
            <a:ext cx="1763303" cy="169277"/>
          </a:xfrm>
          <a:prstGeom prst="rect">
            <a:avLst/>
          </a:prstGeom>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4F9C"/>
                </a:solidFill>
                <a:effectLst/>
                <a:uLnTx/>
                <a:uFillTx/>
                <a:latin typeface="Verdana"/>
                <a:ea typeface="Verdana"/>
                <a:cs typeface="+mn-cs"/>
              </a:rPr>
              <a:t>Chief Commercial Officer</a:t>
            </a:r>
            <a:endParaRPr kumimoji="0" lang="en-US" sz="1100" b="0" i="0" u="none" strike="noStrike" kern="1200" cap="none" spc="0" normalizeH="0" baseline="0" noProof="0">
              <a:ln>
                <a:noFill/>
              </a:ln>
              <a:solidFill>
                <a:srgbClr val="5E4F9C"/>
              </a:solidFill>
              <a:effectLst/>
              <a:uLnTx/>
              <a:uFillTx/>
              <a:latin typeface="Verdana"/>
              <a:ea typeface="+mn-ea"/>
              <a:cs typeface="+mn-cs"/>
            </a:endParaRPr>
          </a:p>
        </p:txBody>
      </p:sp>
      <p:sp>
        <p:nvSpPr>
          <p:cNvPr id="40" name="Rectangle 39">
            <a:extLst>
              <a:ext uri="{FF2B5EF4-FFF2-40B4-BE49-F238E27FC236}">
                <a16:creationId xmlns:a16="http://schemas.microsoft.com/office/drawing/2014/main" id="{BD5EF5EE-109F-2697-250F-715CEB115CEC}"/>
              </a:ext>
            </a:extLst>
          </p:cNvPr>
          <p:cNvSpPr/>
          <p:nvPr/>
        </p:nvSpPr>
        <p:spPr>
          <a:xfrm>
            <a:off x="3529923" y="3540212"/>
            <a:ext cx="2195861" cy="21544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D65AF"/>
                </a:solidFill>
                <a:effectLst/>
                <a:uLnTx/>
                <a:uFillTx/>
                <a:latin typeface="Verdana" panose="020B0604030504040204" pitchFamily="34" charset="0"/>
                <a:ea typeface="Verdana" panose="020B0604030504040204" pitchFamily="34" charset="0"/>
                <a:cs typeface="Verdana" panose="020B0604030504040204" pitchFamily="34" charset="0"/>
              </a:rPr>
              <a:t>Julia Waite</a:t>
            </a:r>
            <a:endParaRPr kumimoji="0" lang="en-US" sz="1400" b="0" i="0" u="none" strike="noStrike" kern="1200" cap="none" spc="0" normalizeH="0" baseline="0" noProof="0">
              <a:ln>
                <a:noFill/>
              </a:ln>
              <a:solidFill>
                <a:srgbClr val="0D65AF"/>
              </a:solidFill>
              <a:effectLst/>
              <a:uLnTx/>
              <a:uFillTx/>
              <a:latin typeface="Verdana" panose="020B0604030504040204" pitchFamily="34" charset="0"/>
              <a:ea typeface="+mn-ea"/>
              <a:cs typeface="+mn-cs"/>
            </a:endParaRPr>
          </a:p>
        </p:txBody>
      </p:sp>
      <p:sp>
        <p:nvSpPr>
          <p:cNvPr id="41" name="Rectangle 40">
            <a:extLst>
              <a:ext uri="{FF2B5EF4-FFF2-40B4-BE49-F238E27FC236}">
                <a16:creationId xmlns:a16="http://schemas.microsoft.com/office/drawing/2014/main" id="{F693F357-8C64-F83B-0F40-0650F571F1CA}"/>
              </a:ext>
            </a:extLst>
          </p:cNvPr>
          <p:cNvSpPr/>
          <p:nvPr/>
        </p:nvSpPr>
        <p:spPr>
          <a:xfrm>
            <a:off x="3437067" y="3761273"/>
            <a:ext cx="2407679" cy="16927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4F9C"/>
                </a:solidFill>
                <a:effectLst/>
                <a:uLnTx/>
                <a:uFillTx/>
                <a:latin typeface="Verdana" panose="020B0604030504040204" pitchFamily="34" charset="0"/>
                <a:ea typeface="Verdana" panose="020B0604030504040204" pitchFamily="34" charset="0"/>
                <a:cs typeface="Verdana" panose="020B0604030504040204" pitchFamily="34" charset="0"/>
              </a:rPr>
              <a:t>Finance Director</a:t>
            </a:r>
            <a:endParaRPr kumimoji="0" lang="en-US" sz="1100" b="0" i="0" u="none" strike="noStrike" kern="1200" cap="none" spc="0" normalizeH="0" baseline="0" noProof="0">
              <a:ln>
                <a:noFill/>
              </a:ln>
              <a:solidFill>
                <a:srgbClr val="5E4F9C"/>
              </a:solidFill>
              <a:effectLst/>
              <a:uLnTx/>
              <a:uFillTx/>
              <a:latin typeface="Verdana" panose="020B0604030504040204" pitchFamily="34" charset="0"/>
              <a:ea typeface="+mn-ea"/>
              <a:cs typeface="+mn-cs"/>
            </a:endParaRPr>
          </a:p>
        </p:txBody>
      </p:sp>
      <p:sp>
        <p:nvSpPr>
          <p:cNvPr id="42" name="Rectangle 41">
            <a:extLst>
              <a:ext uri="{FF2B5EF4-FFF2-40B4-BE49-F238E27FC236}">
                <a16:creationId xmlns:a16="http://schemas.microsoft.com/office/drawing/2014/main" id="{3095B9AE-BE14-E42D-04E9-07340CD33B87}"/>
              </a:ext>
            </a:extLst>
          </p:cNvPr>
          <p:cNvSpPr/>
          <p:nvPr/>
        </p:nvSpPr>
        <p:spPr>
          <a:xfrm>
            <a:off x="6367133" y="3537800"/>
            <a:ext cx="2399159" cy="21544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D65AF"/>
                </a:solidFill>
                <a:effectLst/>
                <a:uLnTx/>
                <a:uFillTx/>
                <a:latin typeface="Verdana" panose="020B0604030504040204" pitchFamily="34" charset="0"/>
                <a:ea typeface="Verdana" panose="020B0604030504040204" pitchFamily="34" charset="0"/>
                <a:cs typeface="Verdana" panose="020B0604030504040204" pitchFamily="34" charset="0"/>
              </a:rPr>
              <a:t>Simon Read</a:t>
            </a:r>
            <a:endParaRPr kumimoji="0" lang="en-US" sz="1400" b="0" i="0" u="none" strike="noStrike" kern="1200" cap="none" spc="0" normalizeH="0" baseline="0" noProof="0">
              <a:ln>
                <a:noFill/>
              </a:ln>
              <a:solidFill>
                <a:srgbClr val="0D65AF"/>
              </a:solidFill>
              <a:effectLst/>
              <a:uLnTx/>
              <a:uFillTx/>
              <a:latin typeface="Verdana" panose="020B0604030504040204" pitchFamily="34" charset="0"/>
              <a:ea typeface="+mn-ea"/>
              <a:cs typeface="+mn-cs"/>
            </a:endParaRPr>
          </a:p>
        </p:txBody>
      </p:sp>
      <p:sp>
        <p:nvSpPr>
          <p:cNvPr id="43" name="Rectangle 42">
            <a:extLst>
              <a:ext uri="{FF2B5EF4-FFF2-40B4-BE49-F238E27FC236}">
                <a16:creationId xmlns:a16="http://schemas.microsoft.com/office/drawing/2014/main" id="{114A38CD-15D4-BF16-347C-81E68E578390}"/>
              </a:ext>
            </a:extLst>
          </p:cNvPr>
          <p:cNvSpPr/>
          <p:nvPr/>
        </p:nvSpPr>
        <p:spPr>
          <a:xfrm>
            <a:off x="6260598" y="3755271"/>
            <a:ext cx="2595097" cy="16927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4F9C"/>
                </a:solidFill>
                <a:effectLst/>
                <a:uLnTx/>
                <a:uFillTx/>
                <a:latin typeface="Verdana" panose="020B0604030504040204" pitchFamily="34" charset="0"/>
                <a:ea typeface="Verdana" panose="020B0604030504040204" pitchFamily="34" charset="0"/>
                <a:cs typeface="Verdana" panose="020B0604030504040204" pitchFamily="34" charset="0"/>
              </a:rPr>
              <a:t>Head of Legal</a:t>
            </a:r>
            <a:endParaRPr kumimoji="0" lang="en-US" sz="1100" b="0" i="0" u="none" strike="noStrike" kern="1200" cap="none" spc="0" normalizeH="0" baseline="0" noProof="0">
              <a:ln>
                <a:noFill/>
              </a:ln>
              <a:solidFill>
                <a:srgbClr val="5E4F9C"/>
              </a:solidFill>
              <a:effectLst/>
              <a:uLnTx/>
              <a:uFillTx/>
              <a:latin typeface="Verdana" panose="020B0604030504040204" pitchFamily="34" charset="0"/>
              <a:ea typeface="+mn-ea"/>
              <a:cs typeface="+mn-cs"/>
            </a:endParaRPr>
          </a:p>
        </p:txBody>
      </p:sp>
      <p:sp>
        <p:nvSpPr>
          <p:cNvPr id="44" name="Rectangle 43">
            <a:extLst>
              <a:ext uri="{FF2B5EF4-FFF2-40B4-BE49-F238E27FC236}">
                <a16:creationId xmlns:a16="http://schemas.microsoft.com/office/drawing/2014/main" id="{23EE6E22-477A-123A-D46C-63D75E2617E8}"/>
              </a:ext>
            </a:extLst>
          </p:cNvPr>
          <p:cNvSpPr/>
          <p:nvPr/>
        </p:nvSpPr>
        <p:spPr>
          <a:xfrm>
            <a:off x="566980" y="5806329"/>
            <a:ext cx="2195861" cy="856800"/>
          </a:xfrm>
          <a:prstGeom prst="rect">
            <a:avLst/>
          </a:prstGeom>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1265AF"/>
                </a:solidFill>
                <a:effectLst/>
                <a:uLnTx/>
                <a:uFillTx/>
                <a:latin typeface="Verdana" panose="020B0604030504040204" pitchFamily="34" charset="0"/>
                <a:ea typeface="Verdana" panose="020B0604030504040204" pitchFamily="34" charset="0"/>
                <a:cs typeface="+mn-cs"/>
              </a:rPr>
              <a:t>Chris Dudfield </a:t>
            </a:r>
            <a:endParaRPr kumimoji="0" lang="en-US" sz="1400" b="0" i="0" u="none" strike="noStrike" kern="1200" cap="none" spc="0" normalizeH="0" baseline="0" noProof="0">
              <a:ln>
                <a:noFill/>
              </a:ln>
              <a:solidFill>
                <a:srgbClr val="1265AF"/>
              </a:solidFill>
              <a:effectLst/>
              <a:uLnTx/>
              <a:uFillTx/>
              <a:latin typeface="Verdana" panose="020B0604030504040204" pitchFamily="34" charset="0"/>
              <a:ea typeface="+mn-ea"/>
              <a:cs typeface="+mn-cs"/>
            </a:endParaRPr>
          </a:p>
        </p:txBody>
      </p:sp>
      <p:sp>
        <p:nvSpPr>
          <p:cNvPr id="45" name="Rectangle 44">
            <a:extLst>
              <a:ext uri="{FF2B5EF4-FFF2-40B4-BE49-F238E27FC236}">
                <a16:creationId xmlns:a16="http://schemas.microsoft.com/office/drawing/2014/main" id="{DAD15029-B95A-3228-8342-923AC920ED22}"/>
              </a:ext>
            </a:extLst>
          </p:cNvPr>
          <p:cNvSpPr/>
          <p:nvPr/>
        </p:nvSpPr>
        <p:spPr>
          <a:xfrm>
            <a:off x="819207" y="6027390"/>
            <a:ext cx="1728037" cy="169277"/>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4F9C"/>
                </a:solidFill>
                <a:effectLst/>
                <a:uLnTx/>
                <a:uFillTx/>
                <a:latin typeface="Verdana" panose="020B0604030504040204" pitchFamily="34" charset="0"/>
                <a:ea typeface="Verdana" panose="020B0604030504040204" pitchFamily="34" charset="0"/>
                <a:cs typeface="Verdana" panose="020B0604030504040204" pitchFamily="34" charset="0"/>
              </a:rPr>
              <a:t>Chief Technology Officer</a:t>
            </a:r>
            <a:endParaRPr kumimoji="0" lang="en-US" sz="1100" b="0" i="0" u="none" strike="noStrike" kern="1200" cap="none" spc="0" normalizeH="0" baseline="0" noProof="0">
              <a:ln>
                <a:noFill/>
              </a:ln>
              <a:solidFill>
                <a:srgbClr val="5E4F9C"/>
              </a:solidFill>
              <a:effectLst/>
              <a:uLnTx/>
              <a:uFillTx/>
              <a:latin typeface="Verdana" panose="020B0604030504040204" pitchFamily="34" charset="0"/>
              <a:ea typeface="+mn-ea"/>
              <a:cs typeface="+mn-cs"/>
            </a:endParaRPr>
          </a:p>
        </p:txBody>
      </p:sp>
      <p:sp>
        <p:nvSpPr>
          <p:cNvPr id="46" name="Rectangle 45">
            <a:extLst>
              <a:ext uri="{FF2B5EF4-FFF2-40B4-BE49-F238E27FC236}">
                <a16:creationId xmlns:a16="http://schemas.microsoft.com/office/drawing/2014/main" id="{FEB28762-EB76-7C13-F9C0-226D2F09F4B0}"/>
              </a:ext>
            </a:extLst>
          </p:cNvPr>
          <p:cNvSpPr/>
          <p:nvPr/>
        </p:nvSpPr>
        <p:spPr>
          <a:xfrm>
            <a:off x="9763066" y="5806329"/>
            <a:ext cx="1487588" cy="215444"/>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D65AF"/>
                </a:solidFill>
                <a:effectLst/>
                <a:uLnTx/>
                <a:uFillTx/>
                <a:latin typeface="Verdana" panose="020B0604030504040204" pitchFamily="34" charset="0"/>
                <a:ea typeface="Verdana" panose="020B0604030504040204" pitchFamily="34" charset="0"/>
                <a:cs typeface="+mn-cs"/>
              </a:rPr>
              <a:t>Lauren Gurney</a:t>
            </a:r>
            <a:endParaRPr kumimoji="0" lang="en-US" sz="1400" b="1" i="0" u="none" strike="noStrike" kern="1200" cap="none" spc="0" normalizeH="0" baseline="0" noProof="0">
              <a:ln>
                <a:noFill/>
              </a:ln>
              <a:solidFill>
                <a:srgbClr val="0D65AF"/>
              </a:solidFill>
              <a:effectLst/>
              <a:uLnTx/>
              <a:uFillTx/>
              <a:latin typeface="Verdana" panose="020B0604030504040204" pitchFamily="34" charset="0"/>
              <a:ea typeface="Verdana" panose="020B0604030504040204" pitchFamily="34" charset="0"/>
              <a:cs typeface="+mn-cs"/>
            </a:endParaRPr>
          </a:p>
        </p:txBody>
      </p:sp>
      <p:sp>
        <p:nvSpPr>
          <p:cNvPr id="47" name="Rectangle 46">
            <a:extLst>
              <a:ext uri="{FF2B5EF4-FFF2-40B4-BE49-F238E27FC236}">
                <a16:creationId xmlns:a16="http://schemas.microsoft.com/office/drawing/2014/main" id="{B49DBB5A-76C4-F22F-B7AD-E033AD2EB007}"/>
              </a:ext>
            </a:extLst>
          </p:cNvPr>
          <p:cNvSpPr/>
          <p:nvPr/>
        </p:nvSpPr>
        <p:spPr>
          <a:xfrm>
            <a:off x="9575294" y="6021388"/>
            <a:ext cx="1896353" cy="169277"/>
          </a:xfrm>
          <a:prstGeom prst="rect">
            <a:avLst/>
          </a:prstGeom>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4F9C"/>
                </a:solidFill>
                <a:effectLst/>
                <a:uLnTx/>
                <a:uFillTx/>
                <a:latin typeface="Verdana"/>
                <a:ea typeface="Verdana"/>
                <a:cs typeface="+mn-cs"/>
              </a:rPr>
              <a:t>Human Resources Director</a:t>
            </a:r>
            <a:endParaRPr kumimoji="0" lang="en-US" sz="1100" b="0" i="0" u="none" strike="noStrike" kern="1200" cap="none" spc="0" normalizeH="0" baseline="0" noProof="0">
              <a:ln>
                <a:noFill/>
              </a:ln>
              <a:solidFill>
                <a:srgbClr val="5E4F9C"/>
              </a:solidFill>
              <a:effectLst/>
              <a:uLnTx/>
              <a:uFillTx/>
              <a:latin typeface="Verdana"/>
              <a:ea typeface="+mn-ea"/>
              <a:cs typeface="+mn-cs"/>
            </a:endParaRPr>
          </a:p>
        </p:txBody>
      </p:sp>
      <p:sp>
        <p:nvSpPr>
          <p:cNvPr id="48" name="Rectangle 47">
            <a:extLst>
              <a:ext uri="{FF2B5EF4-FFF2-40B4-BE49-F238E27FC236}">
                <a16:creationId xmlns:a16="http://schemas.microsoft.com/office/drawing/2014/main" id="{69E130BA-431E-B2D5-7825-9E67B67DBE66}"/>
              </a:ext>
            </a:extLst>
          </p:cNvPr>
          <p:cNvSpPr/>
          <p:nvPr/>
        </p:nvSpPr>
        <p:spPr>
          <a:xfrm>
            <a:off x="3538312" y="5806329"/>
            <a:ext cx="2195861" cy="21544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D65AF"/>
                </a:solidFill>
                <a:effectLst/>
                <a:uLnTx/>
                <a:uFillTx/>
                <a:latin typeface="Verdana" panose="020B0604030504040204" pitchFamily="34" charset="0"/>
                <a:ea typeface="Verdana" panose="020B0604030504040204" pitchFamily="34" charset="0"/>
                <a:cs typeface="Verdana" panose="020B0604030504040204" pitchFamily="34" charset="0"/>
              </a:rPr>
              <a:t>Martin Schaefer</a:t>
            </a:r>
            <a:endParaRPr kumimoji="0" lang="en-US" sz="1400" b="0" i="0" u="none" strike="noStrike" kern="1200" cap="none" spc="0" normalizeH="0" baseline="0" noProof="0">
              <a:ln>
                <a:noFill/>
              </a:ln>
              <a:solidFill>
                <a:srgbClr val="0D65AF"/>
              </a:solidFill>
              <a:effectLst/>
              <a:uLnTx/>
              <a:uFillTx/>
              <a:latin typeface="Verdana" panose="020B0604030504040204" pitchFamily="34" charset="0"/>
              <a:ea typeface="+mn-ea"/>
              <a:cs typeface="+mn-cs"/>
            </a:endParaRPr>
          </a:p>
        </p:txBody>
      </p:sp>
      <p:sp>
        <p:nvSpPr>
          <p:cNvPr id="49" name="Rectangle 48">
            <a:extLst>
              <a:ext uri="{FF2B5EF4-FFF2-40B4-BE49-F238E27FC236}">
                <a16:creationId xmlns:a16="http://schemas.microsoft.com/office/drawing/2014/main" id="{E996A7F2-5FC7-682C-D288-866DB7E628B1}"/>
              </a:ext>
            </a:extLst>
          </p:cNvPr>
          <p:cNvSpPr/>
          <p:nvPr/>
        </p:nvSpPr>
        <p:spPr>
          <a:xfrm>
            <a:off x="3436578" y="6027390"/>
            <a:ext cx="2407679" cy="16927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4F9C"/>
                </a:solidFill>
                <a:effectLst/>
                <a:uLnTx/>
                <a:uFillTx/>
                <a:latin typeface="Verdana" panose="020B0604030504040204" pitchFamily="34" charset="0"/>
                <a:ea typeface="Verdana" panose="020B0604030504040204" pitchFamily="34" charset="0"/>
                <a:cs typeface="Verdana" panose="020B0604030504040204" pitchFamily="34" charset="0"/>
              </a:rPr>
              <a:t>Operations Director</a:t>
            </a:r>
            <a:endParaRPr kumimoji="0" lang="en-US" sz="1100" b="0" i="0" u="none" strike="noStrike" kern="1200" cap="none" spc="0" normalizeH="0" baseline="0" noProof="0">
              <a:ln>
                <a:noFill/>
              </a:ln>
              <a:solidFill>
                <a:srgbClr val="5E4F9C"/>
              </a:solidFill>
              <a:effectLst/>
              <a:uLnTx/>
              <a:uFillTx/>
              <a:latin typeface="Verdana" panose="020B0604030504040204" pitchFamily="34" charset="0"/>
              <a:ea typeface="+mn-ea"/>
              <a:cs typeface="+mn-cs"/>
            </a:endParaRPr>
          </a:p>
        </p:txBody>
      </p:sp>
      <p:sp>
        <p:nvSpPr>
          <p:cNvPr id="50" name="Rectangle 49">
            <a:extLst>
              <a:ext uri="{FF2B5EF4-FFF2-40B4-BE49-F238E27FC236}">
                <a16:creationId xmlns:a16="http://schemas.microsoft.com/office/drawing/2014/main" id="{AE0098C7-05D1-E589-D452-7C6FBEB2E454}"/>
              </a:ext>
            </a:extLst>
          </p:cNvPr>
          <p:cNvSpPr/>
          <p:nvPr/>
        </p:nvSpPr>
        <p:spPr>
          <a:xfrm>
            <a:off x="6358660" y="5803917"/>
            <a:ext cx="2399159" cy="21544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D65AF"/>
                </a:solidFill>
                <a:effectLst/>
                <a:uLnTx/>
                <a:uFillTx/>
                <a:latin typeface="Verdana" panose="020B0604030504040204" pitchFamily="34" charset="0"/>
                <a:ea typeface="Verdana" panose="020B0604030504040204" pitchFamily="34" charset="0"/>
                <a:cs typeface="Verdana" panose="020B0604030504040204" pitchFamily="34" charset="0"/>
              </a:rPr>
              <a:t>Ashley Kells</a:t>
            </a:r>
            <a:endParaRPr kumimoji="0" lang="en-US" sz="1400" b="0" i="0" u="none" strike="noStrike" kern="1200" cap="none" spc="0" normalizeH="0" baseline="0" noProof="0">
              <a:ln>
                <a:noFill/>
              </a:ln>
              <a:solidFill>
                <a:srgbClr val="0D65AF"/>
              </a:solidFill>
              <a:effectLst/>
              <a:uLnTx/>
              <a:uFillTx/>
              <a:latin typeface="Verdana" panose="020B0604030504040204" pitchFamily="34" charset="0"/>
              <a:ea typeface="+mn-ea"/>
              <a:cs typeface="+mn-cs"/>
            </a:endParaRPr>
          </a:p>
        </p:txBody>
      </p:sp>
      <p:sp>
        <p:nvSpPr>
          <p:cNvPr id="51" name="Rectangle 50">
            <a:extLst>
              <a:ext uri="{FF2B5EF4-FFF2-40B4-BE49-F238E27FC236}">
                <a16:creationId xmlns:a16="http://schemas.microsoft.com/office/drawing/2014/main" id="{23C16004-49FC-82AE-342A-9E904E47064A}"/>
              </a:ext>
            </a:extLst>
          </p:cNvPr>
          <p:cNvSpPr/>
          <p:nvPr/>
        </p:nvSpPr>
        <p:spPr>
          <a:xfrm>
            <a:off x="6269881" y="6021388"/>
            <a:ext cx="2595097" cy="16927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4F9C"/>
                </a:solidFill>
                <a:effectLst/>
                <a:uLnTx/>
                <a:uFillTx/>
                <a:latin typeface="Verdana" panose="020B0604030504040204" pitchFamily="34" charset="0"/>
                <a:ea typeface="Verdana" panose="020B0604030504040204" pitchFamily="34" charset="0"/>
                <a:cs typeface="Verdana" panose="020B0604030504040204" pitchFamily="34" charset="0"/>
              </a:rPr>
              <a:t>Programme Director</a:t>
            </a:r>
            <a:endParaRPr kumimoji="0" lang="en-US" sz="1100" b="0" i="0" u="none" strike="noStrike" kern="1200" cap="none" spc="0" normalizeH="0" baseline="0" noProof="0">
              <a:ln>
                <a:noFill/>
              </a:ln>
              <a:solidFill>
                <a:srgbClr val="5E4F9C"/>
              </a:solidFill>
              <a:effectLst/>
              <a:uLnTx/>
              <a:uFillTx/>
              <a:latin typeface="Verdana" panose="020B0604030504040204" pitchFamily="34" charset="0"/>
              <a:ea typeface="+mn-ea"/>
              <a:cs typeface="+mn-cs"/>
            </a:endParaRPr>
          </a:p>
        </p:txBody>
      </p:sp>
      <p:sp>
        <p:nvSpPr>
          <p:cNvPr id="53" name="Footer Placeholder 9">
            <a:extLst>
              <a:ext uri="{FF2B5EF4-FFF2-40B4-BE49-F238E27FC236}">
                <a16:creationId xmlns:a16="http://schemas.microsoft.com/office/drawing/2014/main" id="{BA1E89B9-5B27-C66E-5255-6ACFA166D34A}"/>
              </a:ext>
            </a:extLst>
          </p:cNvPr>
          <p:cNvSpPr txBox="1">
            <a:spLocks/>
          </p:cNvSpPr>
          <p:nvPr/>
        </p:nvSpPr>
        <p:spPr>
          <a:xfrm>
            <a:off x="444259" y="6377166"/>
            <a:ext cx="5616575" cy="3234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chemeClr val="bg2"/>
                </a:solidFill>
                <a:latin typeface="Verdana"/>
              </a:rPr>
              <a:t>External Public – Copyright © Intelligent Energy Limited 2023. </a:t>
            </a:r>
            <a:r>
              <a:rPr kumimoji="0" lang="en-GB" sz="800" b="0" i="0" u="none" strike="noStrike" kern="1200" cap="none" spc="0" normalizeH="0" baseline="0" noProof="0">
                <a:ln>
                  <a:noFill/>
                </a:ln>
                <a:solidFill>
                  <a:schemeClr val="bg2"/>
                </a:solidFill>
                <a:effectLst/>
                <a:uLnTx/>
                <a:uFillTx/>
                <a:latin typeface="Verdana"/>
                <a:ea typeface="+mn-ea"/>
                <a:cs typeface="+mn-cs"/>
              </a:rPr>
              <a:t>All Rights Reserved</a:t>
            </a:r>
          </a:p>
        </p:txBody>
      </p:sp>
      <p:pic>
        <p:nvPicPr>
          <p:cNvPr id="2" name="Picture Placeholder 5" descr="A picture containing black and white, outdoor, monochrome, black&#10;&#10;Description automatically generated">
            <a:extLst>
              <a:ext uri="{FF2B5EF4-FFF2-40B4-BE49-F238E27FC236}">
                <a16:creationId xmlns:a16="http://schemas.microsoft.com/office/drawing/2014/main" id="{FDFC3D06-68E5-F800-13E9-DC12E27CC9D4}"/>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0" y="0"/>
            <a:ext cx="12192000" cy="1435100"/>
          </a:xfrm>
          <a:prstGeom prst="rect">
            <a:avLst/>
          </a:prstGeom>
        </p:spPr>
      </p:pic>
      <p:sp>
        <p:nvSpPr>
          <p:cNvPr id="3" name="矩形 13">
            <a:extLst>
              <a:ext uri="{FF2B5EF4-FFF2-40B4-BE49-F238E27FC236}">
                <a16:creationId xmlns:a16="http://schemas.microsoft.com/office/drawing/2014/main" id="{1FD1F6D6-BF97-3872-0588-9E9ABF80F652}"/>
              </a:ext>
            </a:extLst>
          </p:cNvPr>
          <p:cNvSpPr/>
          <p:nvPr/>
        </p:nvSpPr>
        <p:spPr>
          <a:xfrm>
            <a:off x="0" y="0"/>
            <a:ext cx="12192000" cy="14351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矩形 10"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794BC7DE-7B69-2247-0A9F-40D64486CE29}"/>
              </a:ext>
            </a:extLst>
          </p:cNvPr>
          <p:cNvSpPr/>
          <p:nvPr/>
        </p:nvSpPr>
        <p:spPr>
          <a:xfrm>
            <a:off x="460075" y="452963"/>
            <a:ext cx="10471628" cy="597536"/>
          </a:xfrm>
          <a:prstGeom prst="rect">
            <a:avLst/>
          </a:prstGeom>
        </p:spPr>
        <p:txBody>
          <a:bodyPr wrap="square" lIns="68580" tIns="34290" rIns="68580" bIns="34290">
            <a:spAutoFit/>
          </a:bodyPr>
          <a:lstStyle/>
          <a:p>
            <a:pPr>
              <a:lnSpc>
                <a:spcPct val="120000"/>
              </a:lnSpc>
            </a:pPr>
            <a:r>
              <a:rPr lang="en-GB" altLang="zh-CN" sz="3200" b="1">
                <a:solidFill>
                  <a:schemeClr val="bg1"/>
                </a:solidFill>
                <a:ea typeface="Yu Gothic" panose="020B0400000000000000" pitchFamily="34" charset="-128"/>
                <a:cs typeface="Arial"/>
              </a:rPr>
              <a:t>Management team</a:t>
            </a:r>
          </a:p>
        </p:txBody>
      </p:sp>
      <p:pic>
        <p:nvPicPr>
          <p:cNvPr id="5" name="Picture 4" descr="A picture containing symbol, circle&#10;&#10;Description automatically generated">
            <a:extLst>
              <a:ext uri="{FF2B5EF4-FFF2-40B4-BE49-F238E27FC236}">
                <a16:creationId xmlns:a16="http://schemas.microsoft.com/office/drawing/2014/main" id="{A9EF29FB-1E53-49B2-B09A-638B8DDAA31B}"/>
              </a:ext>
            </a:extLst>
          </p:cNvPr>
          <p:cNvPicPr>
            <a:picLocks noChangeAspect="1"/>
          </p:cNvPicPr>
          <p:nvPr/>
        </p:nvPicPr>
        <p:blipFill>
          <a:blip r:embed="rId11"/>
          <a:stretch>
            <a:fillRect/>
          </a:stretch>
        </p:blipFill>
        <p:spPr>
          <a:xfrm>
            <a:off x="10368243" y="-269204"/>
            <a:ext cx="1924424" cy="1924424"/>
          </a:xfrm>
          <a:prstGeom prst="rect">
            <a:avLst/>
          </a:prstGeom>
        </p:spPr>
      </p:pic>
    </p:spTree>
    <p:extLst>
      <p:ext uri="{BB962C8B-B14F-4D97-AF65-F5344CB8AC3E}">
        <p14:creationId xmlns:p14="http://schemas.microsoft.com/office/powerpoint/2010/main" val="85790355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12">
            <a:extLst>
              <a:ext uri="{FF2B5EF4-FFF2-40B4-BE49-F238E27FC236}">
                <a16:creationId xmlns:a16="http://schemas.microsoft.com/office/drawing/2014/main" id="{B17F98F5-1958-49AF-8FC4-800AC3C23B20}"/>
              </a:ext>
            </a:extLst>
          </p:cNvPr>
          <p:cNvPicPr>
            <a:picLocks noGrp="1" noChangeAspect="1"/>
          </p:cNvPicPr>
          <p:nvPr>
            <p:ph type="pic" sz="quarter" idx="10"/>
          </p:nvPr>
        </p:nvPicPr>
        <p:blipFill>
          <a:blip r:embed="rId2"/>
          <a:srcRect t="29822" b="29822"/>
          <a:stretch/>
        </p:blipFill>
        <p:spPr>
          <a:xfrm>
            <a:off x="0" y="0"/>
            <a:ext cx="12192000" cy="3560886"/>
          </a:xfrm>
        </p:spPr>
      </p:pic>
      <p:sp>
        <p:nvSpPr>
          <p:cNvPr id="14" name="矩形 13">
            <a:extLst>
              <a:ext uri="{FF2B5EF4-FFF2-40B4-BE49-F238E27FC236}">
                <a16:creationId xmlns:a16="http://schemas.microsoft.com/office/drawing/2014/main" id="{928A6DC6-09EA-49BD-9002-9BE0901F5F49}"/>
              </a:ext>
            </a:extLst>
          </p:cNvPr>
          <p:cNvSpPr/>
          <p:nvPr/>
        </p:nvSpPr>
        <p:spPr>
          <a:xfrm>
            <a:off x="0" y="2"/>
            <a:ext cx="12192000" cy="3560884"/>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6"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F5C05EC7-D13F-0A31-AB1F-2D59776BE1F1}"/>
              </a:ext>
            </a:extLst>
          </p:cNvPr>
          <p:cNvSpPr txBox="1"/>
          <p:nvPr/>
        </p:nvSpPr>
        <p:spPr>
          <a:xfrm>
            <a:off x="2524162" y="1687295"/>
            <a:ext cx="8831897" cy="1214820"/>
          </a:xfrm>
          <a:prstGeom prst="rect">
            <a:avLst/>
          </a:prstGeom>
          <a:noFill/>
        </p:spPr>
        <p:txBody>
          <a:bodyPr wrap="square" rtlCol="0">
            <a:spAutoFit/>
          </a:bodyPr>
          <a:lstStyle/>
          <a:p>
            <a:pPr marL="0" marR="0" lvl="3" algn="l" defTabSz="914400" rtl="0" eaLnBrk="1" fontAlgn="auto" latinLnBrk="0" hangingPunct="1">
              <a:lnSpc>
                <a:spcPct val="150000"/>
              </a:lnSpc>
              <a:spcBef>
                <a:spcPts val="500"/>
              </a:spcBef>
              <a:spcAft>
                <a:spcPts val="600"/>
              </a:spcAft>
              <a:buClrTx/>
              <a:buSzPct val="120000"/>
              <a:tabLst/>
              <a:defRPr/>
            </a:pPr>
            <a:r>
              <a:rPr lang="en-US" sz="1100">
                <a:solidFill>
                  <a:schemeClr val="bg1"/>
                </a:solidFill>
                <a:ea typeface="Verdana"/>
                <a:cs typeface="+mn-cs"/>
              </a:rPr>
              <a:t>The </a:t>
            </a:r>
            <a:r>
              <a:rPr kumimoji="0" lang="en-US" sz="1100" b="0" i="0" u="none" strike="noStrike" kern="1200" cap="none" spc="0" normalizeH="0" baseline="0" noProof="0">
                <a:ln>
                  <a:noFill/>
                </a:ln>
                <a:solidFill>
                  <a:schemeClr val="bg1"/>
                </a:solidFill>
                <a:effectLst/>
                <a:uLnTx/>
                <a:uFillTx/>
                <a:ea typeface="Verdana"/>
                <a:cs typeface="+mn-cs"/>
              </a:rPr>
              <a:t>Charitable Trust, launched in 2019, donates £100,000 each year to local community groups and organisations in the Charnwood area.</a:t>
            </a:r>
          </a:p>
          <a:p>
            <a:pPr marL="0" marR="0" lvl="3" algn="l" defTabSz="914400" rtl="0" eaLnBrk="1" fontAlgn="auto" latinLnBrk="0" hangingPunct="1">
              <a:lnSpc>
                <a:spcPct val="150000"/>
              </a:lnSpc>
              <a:spcBef>
                <a:spcPts val="500"/>
              </a:spcBef>
              <a:spcAft>
                <a:spcPts val="600"/>
              </a:spcAft>
              <a:buClrTx/>
              <a:buSzPct val="120000"/>
              <a:tabLst/>
              <a:defRPr/>
            </a:pPr>
            <a:r>
              <a:rPr kumimoji="0" lang="en-US" sz="1100" b="0" i="0" u="none" strike="noStrike" kern="1200" cap="none" spc="0" normalizeH="0" baseline="0" noProof="0">
                <a:ln>
                  <a:noFill/>
                </a:ln>
                <a:solidFill>
                  <a:schemeClr val="bg1"/>
                </a:solidFill>
                <a:effectLst/>
                <a:uLnTx/>
                <a:uFillTx/>
                <a:ea typeface="Verdana" panose="020B0604030504040204" pitchFamily="34" charset="0"/>
                <a:cs typeface="+mn-cs"/>
              </a:rPr>
              <a:t>Established to support local causes in need of financial assistance which, support and aid, amongst others; community groups, young people, sport and lifelong learning.</a:t>
            </a:r>
          </a:p>
        </p:txBody>
      </p:sp>
      <p:sp>
        <p:nvSpPr>
          <p:cNvPr id="29" name="矩形 9"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4B760EBB-0055-E566-06DA-1DF7CA4A1611}"/>
              </a:ext>
            </a:extLst>
          </p:cNvPr>
          <p:cNvSpPr/>
          <p:nvPr/>
        </p:nvSpPr>
        <p:spPr>
          <a:xfrm>
            <a:off x="2524163" y="1003328"/>
            <a:ext cx="4332068" cy="597536"/>
          </a:xfrm>
          <a:prstGeom prst="rect">
            <a:avLst/>
          </a:prstGeom>
        </p:spPr>
        <p:txBody>
          <a:bodyPr wrap="square" lIns="68580" tIns="34290" rIns="68580" bIns="34290">
            <a:spAutoFit/>
          </a:bodyPr>
          <a:lstStyle/>
          <a:p>
            <a:pPr>
              <a:lnSpc>
                <a:spcPct val="120000"/>
              </a:lnSpc>
            </a:pPr>
            <a:r>
              <a:rPr lang="en-US" altLang="zh-CN" sz="3200" b="1">
                <a:solidFill>
                  <a:schemeClr val="bg1"/>
                </a:solidFill>
                <a:ea typeface="Yu Gothic" panose="020B0400000000000000" pitchFamily="34" charset="-128"/>
                <a:cs typeface="Arial"/>
              </a:rPr>
              <a:t>Charitable Trust </a:t>
            </a:r>
          </a:p>
        </p:txBody>
      </p:sp>
      <p:sp>
        <p:nvSpPr>
          <p:cNvPr id="30" name="矩形 10"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62032BD8-FE9B-CE8B-F70C-D995DBABB425}"/>
              </a:ext>
            </a:extLst>
          </p:cNvPr>
          <p:cNvSpPr/>
          <p:nvPr/>
        </p:nvSpPr>
        <p:spPr>
          <a:xfrm>
            <a:off x="2524162" y="3912499"/>
            <a:ext cx="3191602" cy="597536"/>
          </a:xfrm>
          <a:prstGeom prst="rect">
            <a:avLst/>
          </a:prstGeom>
        </p:spPr>
        <p:txBody>
          <a:bodyPr wrap="square" lIns="68580" tIns="34290" rIns="68580" bIns="34290">
            <a:spAutoFit/>
          </a:bodyPr>
          <a:lstStyle/>
          <a:p>
            <a:pPr>
              <a:lnSpc>
                <a:spcPct val="120000"/>
              </a:lnSpc>
            </a:pPr>
            <a:r>
              <a:rPr lang="en-US" altLang="zh-CN" sz="3200" b="1">
                <a:solidFill>
                  <a:srgbClr val="3C3C3C"/>
                </a:solidFill>
                <a:ea typeface="Yu Gothic" panose="020B0400000000000000" pitchFamily="34" charset="-128"/>
                <a:cs typeface="Arial"/>
              </a:rPr>
              <a:t>Ownership</a:t>
            </a:r>
          </a:p>
        </p:txBody>
      </p:sp>
      <p:sp>
        <p:nvSpPr>
          <p:cNvPr id="32" name="TextBox 31">
            <a:extLst>
              <a:ext uri="{FF2B5EF4-FFF2-40B4-BE49-F238E27FC236}">
                <a16:creationId xmlns:a16="http://schemas.microsoft.com/office/drawing/2014/main" id="{86ADCDC3-CAB6-B185-8743-105220C01995}"/>
              </a:ext>
            </a:extLst>
          </p:cNvPr>
          <p:cNvSpPr txBox="1"/>
          <p:nvPr/>
        </p:nvSpPr>
        <p:spPr>
          <a:xfrm>
            <a:off x="2524162" y="4569239"/>
            <a:ext cx="7165143" cy="565924"/>
          </a:xfrm>
          <a:prstGeom prst="rect">
            <a:avLst/>
          </a:prstGeom>
          <a:noFill/>
          <a:ln>
            <a:noFill/>
          </a:ln>
        </p:spPr>
        <p:txBody>
          <a:bodyPr wrap="square" rtlCol="0">
            <a:spAutoFit/>
          </a:bodyPr>
          <a:lstStyle/>
          <a:p>
            <a:pPr>
              <a:lnSpc>
                <a:spcPct val="150000"/>
              </a:lnSpc>
            </a:pPr>
            <a:r>
              <a:rPr lang="en-GB" sz="1100">
                <a:solidFill>
                  <a:srgbClr val="3C3C3C"/>
                </a:solidFill>
                <a:ea typeface="+mn-ea"/>
                <a:cs typeface="+mn-cs"/>
              </a:rPr>
              <a:t>The company is part of the </a:t>
            </a:r>
            <a:r>
              <a:rPr lang="en-GB" sz="1100" err="1">
                <a:solidFill>
                  <a:srgbClr val="3C3C3C"/>
                </a:solidFill>
                <a:ea typeface="+mn-ea"/>
                <a:cs typeface="+mn-cs"/>
              </a:rPr>
              <a:t>Meditor</a:t>
            </a:r>
            <a:r>
              <a:rPr lang="en-GB" sz="1100">
                <a:solidFill>
                  <a:srgbClr val="3C3C3C"/>
                </a:solidFill>
                <a:ea typeface="+mn-ea"/>
                <a:cs typeface="+mn-cs"/>
              </a:rPr>
              <a:t> group, a global investment business with interests across a range of industries from energy to pharmaceuticals.</a:t>
            </a:r>
          </a:p>
        </p:txBody>
      </p:sp>
      <p:pic>
        <p:nvPicPr>
          <p:cNvPr id="33" name="Picture 32">
            <a:extLst>
              <a:ext uri="{FF2B5EF4-FFF2-40B4-BE49-F238E27FC236}">
                <a16:creationId xmlns:a16="http://schemas.microsoft.com/office/drawing/2014/main" id="{D7CFA815-908B-57B0-6A6D-D208DEA8E729}"/>
              </a:ext>
            </a:extLst>
          </p:cNvPr>
          <p:cNvPicPr>
            <a:picLocks noChangeAspect="1"/>
          </p:cNvPicPr>
          <p:nvPr/>
        </p:nvPicPr>
        <p:blipFill>
          <a:blip r:embed="rId3"/>
          <a:stretch>
            <a:fillRect/>
          </a:stretch>
        </p:blipFill>
        <p:spPr>
          <a:xfrm>
            <a:off x="2663656" y="5323048"/>
            <a:ext cx="1396463" cy="591965"/>
          </a:xfrm>
          <a:prstGeom prst="rect">
            <a:avLst/>
          </a:prstGeom>
        </p:spPr>
      </p:pic>
      <p:pic>
        <p:nvPicPr>
          <p:cNvPr id="47" name="图片占位符 6">
            <a:extLst>
              <a:ext uri="{FF2B5EF4-FFF2-40B4-BE49-F238E27FC236}">
                <a16:creationId xmlns:a16="http://schemas.microsoft.com/office/drawing/2014/main" id="{D5AA2F2E-F2B4-901D-88DD-1BDEE567838F}"/>
              </a:ext>
            </a:extLst>
          </p:cNvPr>
          <p:cNvPicPr>
            <a:picLocks noChangeAspect="1"/>
          </p:cNvPicPr>
          <p:nvPr/>
        </p:nvPicPr>
        <p:blipFill rotWithShape="1">
          <a:blip r:embed="rId4"/>
          <a:srcRect l="19720" t="19030" r="19575" b="19338"/>
          <a:stretch/>
        </p:blipFill>
        <p:spPr>
          <a:xfrm>
            <a:off x="357175" y="2636214"/>
            <a:ext cx="1821546" cy="1849343"/>
          </a:xfrm>
          <a:prstGeom prst="ellipse">
            <a:avLst/>
          </a:prstGeom>
        </p:spPr>
      </p:pic>
    </p:spTree>
    <p:extLst>
      <p:ext uri="{BB962C8B-B14F-4D97-AF65-F5344CB8AC3E}">
        <p14:creationId xmlns:p14="http://schemas.microsoft.com/office/powerpoint/2010/main" val="246228434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black and white, outdoor, monochrome, black&#10;&#10;Description automatically generated">
            <a:extLst>
              <a:ext uri="{FF2B5EF4-FFF2-40B4-BE49-F238E27FC236}">
                <a16:creationId xmlns:a16="http://schemas.microsoft.com/office/drawing/2014/main" id="{7B1FC31B-BB69-AF03-B8CC-6C911C069BC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0" y="0"/>
            <a:ext cx="12192000" cy="1435100"/>
          </a:xfrm>
        </p:spPr>
      </p:pic>
      <p:sp>
        <p:nvSpPr>
          <p:cNvPr id="12" name="矩形 13">
            <a:extLst>
              <a:ext uri="{FF2B5EF4-FFF2-40B4-BE49-F238E27FC236}">
                <a16:creationId xmlns:a16="http://schemas.microsoft.com/office/drawing/2014/main" id="{9C98CC8C-65A6-8696-8A91-507F155E610A}"/>
              </a:ext>
            </a:extLst>
          </p:cNvPr>
          <p:cNvSpPr/>
          <p:nvPr/>
        </p:nvSpPr>
        <p:spPr>
          <a:xfrm>
            <a:off x="0" y="0"/>
            <a:ext cx="12192000" cy="14351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0" name="文本框 19">
            <a:extLst>
              <a:ext uri="{FF2B5EF4-FFF2-40B4-BE49-F238E27FC236}">
                <a16:creationId xmlns:a16="http://schemas.microsoft.com/office/drawing/2014/main" id="{F19E7BB9-ECD3-40A5-83F5-6352A0499858}"/>
              </a:ext>
            </a:extLst>
          </p:cNvPr>
          <p:cNvSpPr txBox="1"/>
          <p:nvPr/>
        </p:nvSpPr>
        <p:spPr>
          <a:xfrm>
            <a:off x="460794" y="1716416"/>
            <a:ext cx="11132791" cy="4468852"/>
          </a:xfrm>
          <a:prstGeom prst="rect">
            <a:avLst/>
          </a:prstGeom>
          <a:noFill/>
        </p:spPr>
        <p:txBody>
          <a:bodyPr wrap="square" lIns="91440" tIns="45720" rIns="91440" bIns="45720" rtlCol="0" anchor="t">
            <a:spAutoFit/>
          </a:bodyPr>
          <a:lstStyle/>
          <a:p>
            <a:pPr marL="285750" indent="-285750">
              <a:lnSpc>
                <a:spcPct val="90000"/>
              </a:lnSpc>
              <a:spcBef>
                <a:spcPts val="1000"/>
              </a:spcBef>
              <a:buFont typeface="Arial,Sans-Serif"/>
              <a:buChar char="•"/>
              <a:defRPr/>
            </a:pPr>
            <a:r>
              <a:rPr lang="en-GB" sz="1050">
                <a:ea typeface="+mn-lt"/>
                <a:cs typeface="+mn-lt"/>
              </a:rPr>
              <a:t>This presentation was prepared by Intelligent Energy Limited (the “Company”) for information and discussion purposes. No reliance may be placed for any purposes whatsoever on the information contained in this presentation or on its completeness. The Company is not under any obligation to update or keep current the information contained in this presentation. No representation or warranty, express or implied, is given by or on behalf of the Company or its subsidiary undertakings, affiliates, respective agents or advisers or any of such persons’ affiliates, directors, officers or employees or any other person as to the fairness, accuracy or completeness of the information, or of the opinions, contained in this presentation and no liability is accepted for any such information or opinions. </a:t>
            </a:r>
            <a:endParaRPr lang="en-US" sz="1050">
              <a:ea typeface="+mn-lt"/>
              <a:cs typeface="+mn-lt"/>
            </a:endParaRPr>
          </a:p>
          <a:p>
            <a:pPr marL="285750" indent="-285750">
              <a:lnSpc>
                <a:spcPct val="90000"/>
              </a:lnSpc>
              <a:spcBef>
                <a:spcPts val="1000"/>
              </a:spcBef>
              <a:buFont typeface="Arial,Sans-Serif"/>
              <a:buChar char="•"/>
              <a:defRPr/>
            </a:pPr>
            <a:r>
              <a:rPr lang="en-GB" sz="1050">
                <a:ea typeface="+mn-lt"/>
                <a:cs typeface="+mn-lt"/>
              </a:rPr>
              <a:t>The paragraph above refers to, without limitation, forward-looking statements, including financial and business projections (collectively referred to herein as forward-looking statements). These forward-looking statements are not guarantees of future performance and no reliance should be placed on them. Such forward-looking statements necessarily involve known and unknown risks and uncertainties, which may cause actual performance and financial results in future periods to differ materially from any projections of future performance or results expressed or implied by such forward-looking statements.</a:t>
            </a:r>
            <a:endParaRPr lang="en-US" sz="1050">
              <a:ea typeface="+mn-lt"/>
              <a:cs typeface="+mn-lt"/>
            </a:endParaRPr>
          </a:p>
          <a:p>
            <a:pPr marL="285750" indent="-285750">
              <a:lnSpc>
                <a:spcPct val="90000"/>
              </a:lnSpc>
              <a:spcBef>
                <a:spcPts val="1000"/>
              </a:spcBef>
              <a:buFont typeface="Arial,Sans-Serif"/>
              <a:buChar char="•"/>
              <a:defRPr/>
            </a:pPr>
            <a:r>
              <a:rPr lang="en-GB" sz="1050">
                <a:ea typeface="+mn-lt"/>
                <a:cs typeface="+mn-lt"/>
              </a:rPr>
              <a:t>Although forward-looking statements contained in this presentation are based upon what management of the Company believes are reasonable assumptions, there can be no assurance that forward-looking statements will prove to be accurate, as actual results and future events could differ materially from those anticipated in such statements. The Company undertakes no obligation to update forward-looking statements if circumstances or management’s estimates or opinions should change. The reader is cautioned not to place any reliance on forward-looking statements.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1050" b="0" i="0" u="none" strike="noStrike" kern="1200" cap="none" spc="0" normalizeH="0" baseline="0" noProof="0">
              <a:ln>
                <a:noFill/>
              </a:ln>
              <a:solidFill>
                <a:srgbClr val="3C3C3C"/>
              </a:solidFill>
              <a:effectLst/>
              <a:uLnTx/>
              <a:uFillTx/>
              <a:latin typeface="Verdana"/>
              <a:ea typeface="华文细黑"/>
              <a:cs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900">
              <a:solidFill>
                <a:srgbClr val="3C3C3C"/>
              </a:solidFill>
              <a:latin typeface="Verdana"/>
              <a:ea typeface="华文细黑"/>
              <a:cs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3C3C3C"/>
              </a:solidFill>
              <a:effectLst/>
              <a:uLnTx/>
              <a:uFillTx/>
              <a:latin typeface="Verdana"/>
              <a:ea typeface="华文细黑"/>
              <a:cs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900">
              <a:solidFill>
                <a:srgbClr val="3C3C3C"/>
              </a:solidFill>
              <a:latin typeface="Verdana"/>
              <a:ea typeface="华文细黑"/>
              <a:cs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3C3C3C"/>
              </a:solidFill>
              <a:effectLst/>
              <a:uLnTx/>
              <a:uFillTx/>
              <a:latin typeface="Verdana"/>
              <a:ea typeface="华文细黑"/>
              <a:cs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900">
              <a:solidFill>
                <a:srgbClr val="3C3C3C"/>
              </a:solidFill>
              <a:latin typeface="Verdana"/>
              <a:ea typeface="华文细黑"/>
              <a:cs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3C3C3C"/>
              </a:solidFill>
              <a:effectLst/>
              <a:uLnTx/>
              <a:uFillTx/>
              <a:latin typeface="Verdana"/>
              <a:ea typeface="华文细黑"/>
              <a:cs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900">
              <a:solidFill>
                <a:srgbClr val="3C3C3C"/>
              </a:solidFill>
              <a:latin typeface="Verdana"/>
              <a:ea typeface="华文细黑"/>
              <a:cs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3C3C3C"/>
              </a:solidFill>
              <a:effectLst/>
              <a:uLnTx/>
              <a:uFillTx/>
              <a:latin typeface="Verdana"/>
              <a:ea typeface="华文细黑"/>
              <a:cs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900">
              <a:solidFill>
                <a:srgbClr val="3C3C3C"/>
              </a:solidFill>
              <a:latin typeface="Verdana"/>
              <a:ea typeface="华文细黑"/>
              <a:cs typeface="Arial"/>
            </a:endParaRPr>
          </a:p>
        </p:txBody>
      </p:sp>
      <p:sp>
        <p:nvSpPr>
          <p:cNvPr id="7" name="矩形 10"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2DD53238-0C2D-BB8B-A0D8-F0CF5FC54767}"/>
              </a:ext>
            </a:extLst>
          </p:cNvPr>
          <p:cNvSpPr/>
          <p:nvPr/>
        </p:nvSpPr>
        <p:spPr>
          <a:xfrm>
            <a:off x="460075" y="452963"/>
            <a:ext cx="4391731" cy="597536"/>
          </a:xfrm>
          <a:prstGeom prst="rect">
            <a:avLst/>
          </a:prstGeom>
        </p:spPr>
        <p:txBody>
          <a:bodyPr wrap="square" lIns="68580" tIns="34290" rIns="68580" bIns="34290" anchor="t">
            <a:spAutoFit/>
          </a:bodyPr>
          <a:lstStyle/>
          <a:p>
            <a:pPr>
              <a:lnSpc>
                <a:spcPct val="120000"/>
              </a:lnSpc>
            </a:pPr>
            <a:r>
              <a:rPr lang="en-US" altLang="zh-CN" sz="3200" b="1">
                <a:solidFill>
                  <a:schemeClr val="bg1"/>
                </a:solidFill>
                <a:ea typeface="Yu Gothic"/>
                <a:cs typeface="Arial"/>
              </a:rPr>
              <a:t>Disclaimer</a:t>
            </a:r>
            <a:endParaRPr lang="en-US"/>
          </a:p>
        </p:txBody>
      </p:sp>
      <p:pic>
        <p:nvPicPr>
          <p:cNvPr id="8" name="Picture 7" descr="A picture containing symbol, circle&#10;&#10;Description automatically generated">
            <a:extLst>
              <a:ext uri="{FF2B5EF4-FFF2-40B4-BE49-F238E27FC236}">
                <a16:creationId xmlns:a16="http://schemas.microsoft.com/office/drawing/2014/main" id="{417F32C4-E969-D262-1742-EFA5C7B10E4D}"/>
              </a:ext>
            </a:extLst>
          </p:cNvPr>
          <p:cNvPicPr>
            <a:picLocks noChangeAspect="1"/>
          </p:cNvPicPr>
          <p:nvPr/>
        </p:nvPicPr>
        <p:blipFill>
          <a:blip r:embed="rId3"/>
          <a:stretch>
            <a:fillRect/>
          </a:stretch>
        </p:blipFill>
        <p:spPr>
          <a:xfrm>
            <a:off x="10368243" y="-269204"/>
            <a:ext cx="1924424" cy="1924424"/>
          </a:xfrm>
          <a:prstGeom prst="rect">
            <a:avLst/>
          </a:prstGeom>
        </p:spPr>
      </p:pic>
    </p:spTree>
    <p:extLst>
      <p:ext uri="{BB962C8B-B14F-4D97-AF65-F5344CB8AC3E}">
        <p14:creationId xmlns:p14="http://schemas.microsoft.com/office/powerpoint/2010/main" val="2798805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a:extLst>
              <a:ext uri="{FF2B5EF4-FFF2-40B4-BE49-F238E27FC236}">
                <a16:creationId xmlns:a16="http://schemas.microsoft.com/office/drawing/2014/main" id="{EE650467-A6B5-45EE-AA2A-295D4FA8EBDE}"/>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p:pic>
      <p:sp>
        <p:nvSpPr>
          <p:cNvPr id="3" name="矩形 5">
            <a:extLst>
              <a:ext uri="{FF2B5EF4-FFF2-40B4-BE49-F238E27FC236}">
                <a16:creationId xmlns:a16="http://schemas.microsoft.com/office/drawing/2014/main" id="{CAA7C51D-5B5B-ED0E-A074-69851955380B}"/>
              </a:ext>
            </a:extLst>
          </p:cNvPr>
          <p:cNvSpPr/>
          <p:nvPr/>
        </p:nvSpPr>
        <p:spPr>
          <a:xfrm>
            <a:off x="0" y="-16778"/>
            <a:ext cx="6488723" cy="6874778"/>
          </a:xfrm>
          <a:prstGeom prst="rect">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90EFAFDA-C545-416A-9178-7C88C3F117ED}"/>
              </a:ext>
            </a:extLst>
          </p:cNvPr>
          <p:cNvSpPr/>
          <p:nvPr/>
        </p:nvSpPr>
        <p:spPr>
          <a:xfrm>
            <a:off x="566154" y="1489869"/>
            <a:ext cx="4391731" cy="1565621"/>
          </a:xfrm>
          <a:prstGeom prst="rect">
            <a:avLst/>
          </a:prstGeom>
        </p:spPr>
        <p:txBody>
          <a:bodyPr wrap="square" lIns="68580" tIns="34290" rIns="68580" bIns="34290">
            <a:spAutoFit/>
          </a:bodyPr>
          <a:lstStyle/>
          <a:p>
            <a:pPr algn="ctr">
              <a:lnSpc>
                <a:spcPct val="120000"/>
              </a:lnSpc>
            </a:pPr>
            <a:r>
              <a:rPr lang="en-US" altLang="zh-CN" sz="2800" b="1">
                <a:solidFill>
                  <a:schemeClr val="bg1"/>
                </a:solidFill>
                <a:ea typeface="Yu Gothic" panose="020B0400000000000000" pitchFamily="34" charset="-128"/>
                <a:cs typeface="Arial"/>
              </a:rPr>
              <a:t>Powering the hydrogen future</a:t>
            </a:r>
            <a:r>
              <a:rPr lang="en-US" altLang="zh-CN" sz="2800" b="1" baseline="30000">
                <a:solidFill>
                  <a:schemeClr val="bg1"/>
                </a:solidFill>
                <a:ea typeface="Yu Gothic" panose="020B0400000000000000" pitchFamily="34" charset="-128"/>
                <a:cs typeface="Arial"/>
              </a:rPr>
              <a:t>®</a:t>
            </a:r>
          </a:p>
          <a:p>
            <a:pPr algn="ctr">
              <a:lnSpc>
                <a:spcPct val="120000"/>
              </a:lnSpc>
            </a:pPr>
            <a:endParaRPr lang="en-US" altLang="zh-CN" sz="2800" b="1">
              <a:solidFill>
                <a:schemeClr val="bg1"/>
              </a:solidFill>
              <a:ea typeface="Yu Gothic" panose="020B0400000000000000" pitchFamily="34" charset="-128"/>
              <a:cs typeface="Arial"/>
            </a:endParaRPr>
          </a:p>
        </p:txBody>
      </p:sp>
      <p:sp>
        <p:nvSpPr>
          <p:cNvPr id="2" name="TextBox 1">
            <a:extLst>
              <a:ext uri="{FF2B5EF4-FFF2-40B4-BE49-F238E27FC236}">
                <a16:creationId xmlns:a16="http://schemas.microsoft.com/office/drawing/2014/main" id="{ACCC15EE-A9FF-D20E-70DA-321609CF1957}"/>
              </a:ext>
            </a:extLst>
          </p:cNvPr>
          <p:cNvSpPr txBox="1"/>
          <p:nvPr/>
        </p:nvSpPr>
        <p:spPr>
          <a:xfrm>
            <a:off x="824571" y="2984012"/>
            <a:ext cx="3805204" cy="2152449"/>
          </a:xfrm>
          <a:prstGeom prst="rect">
            <a:avLst/>
          </a:prstGeom>
          <a:noFill/>
          <a:ln>
            <a:noFill/>
          </a:ln>
        </p:spPr>
        <p:txBody>
          <a:bodyPr wrap="square" rtlCol="0">
            <a:spAutoFit/>
          </a:bodyPr>
          <a:lstStyle/>
          <a:p>
            <a:pPr algn="ctr">
              <a:lnSpc>
                <a:spcPct val="150000"/>
              </a:lnSpc>
            </a:pPr>
            <a:r>
              <a:rPr lang="en-GB" sz="1300">
                <a:solidFill>
                  <a:schemeClr val="bg1"/>
                </a:solidFill>
                <a:cs typeface="Arial"/>
              </a:rPr>
              <a:t>Hydrogen fuel cell manufacturer </a:t>
            </a:r>
          </a:p>
          <a:p>
            <a:pPr algn="ctr">
              <a:lnSpc>
                <a:spcPct val="150000"/>
              </a:lnSpc>
            </a:pPr>
            <a:endParaRPr lang="en-GB" sz="1300">
              <a:solidFill>
                <a:schemeClr val="bg1"/>
              </a:solidFill>
              <a:cs typeface="Arial"/>
            </a:endParaRPr>
          </a:p>
          <a:p>
            <a:pPr algn="ctr">
              <a:lnSpc>
                <a:spcPct val="150000"/>
              </a:lnSpc>
            </a:pPr>
            <a:r>
              <a:rPr lang="en-GB" sz="1300">
                <a:solidFill>
                  <a:schemeClr val="bg1"/>
                </a:solidFill>
                <a:cs typeface="Arial"/>
              </a:rPr>
              <a:t>Products from 800W to 300kW </a:t>
            </a:r>
          </a:p>
          <a:p>
            <a:pPr algn="ctr">
              <a:lnSpc>
                <a:spcPct val="150000"/>
              </a:lnSpc>
            </a:pPr>
            <a:endParaRPr lang="en-GB" sz="1300">
              <a:solidFill>
                <a:schemeClr val="bg1"/>
              </a:solidFill>
              <a:cs typeface="Arial"/>
            </a:endParaRPr>
          </a:p>
          <a:p>
            <a:pPr algn="ctr">
              <a:lnSpc>
                <a:spcPct val="150000"/>
              </a:lnSpc>
            </a:pPr>
            <a:r>
              <a:rPr lang="en-GB" sz="1300">
                <a:solidFill>
                  <a:schemeClr val="bg1"/>
                </a:solidFill>
                <a:cs typeface="Arial"/>
              </a:rPr>
              <a:t>Automotive, aerospace, telecoms, marine, rail, materials handling, stationary and portable power</a:t>
            </a:r>
            <a:endParaRPr lang="ru-RU" altLang="zh-CN" sz="1300">
              <a:solidFill>
                <a:schemeClr val="bg1"/>
              </a:solidFill>
              <a:cs typeface="Arial"/>
            </a:endParaRPr>
          </a:p>
        </p:txBody>
      </p:sp>
      <p:sp>
        <p:nvSpPr>
          <p:cNvPr id="8" name="文本框 16">
            <a:extLst>
              <a:ext uri="{FF2B5EF4-FFF2-40B4-BE49-F238E27FC236}">
                <a16:creationId xmlns:a16="http://schemas.microsoft.com/office/drawing/2014/main" id="{60DD22C4-B309-8A3B-56AA-2D72E23CF818}"/>
              </a:ext>
            </a:extLst>
          </p:cNvPr>
          <p:cNvSpPr txBox="1"/>
          <p:nvPr/>
        </p:nvSpPr>
        <p:spPr>
          <a:xfrm>
            <a:off x="8091124" y="2879298"/>
            <a:ext cx="2948788" cy="952120"/>
          </a:xfrm>
          <a:prstGeom prst="rect">
            <a:avLst/>
          </a:prstGeom>
          <a:noFill/>
          <a:ln>
            <a:noFill/>
          </a:ln>
        </p:spPr>
        <p:txBody>
          <a:bodyPr wrap="square" lIns="91440" tIns="45720" rIns="91440" bIns="45720" rtlCol="0">
            <a:spAutoFit/>
          </a:bodyPr>
          <a:lstStyle/>
          <a:p>
            <a:pPr lvl="0" algn="ctr">
              <a:lnSpc>
                <a:spcPct val="150000"/>
              </a:lnSpc>
            </a:pPr>
            <a:r>
              <a:rPr lang="en-GB" sz="1300">
                <a:solidFill>
                  <a:srgbClr val="3C3C3C"/>
                </a:solidFill>
                <a:effectLst/>
                <a:ea typeface="Times New Roman" panose="02020603050405020304" pitchFamily="18" charset="0"/>
              </a:rPr>
              <a:t>Based in the UK</a:t>
            </a:r>
            <a:endParaRPr lang="en-GB" sz="1300">
              <a:solidFill>
                <a:srgbClr val="3C3C3C"/>
              </a:solidFill>
              <a:ea typeface="Times New Roman" panose="02020603050405020304" pitchFamily="18" charset="0"/>
            </a:endParaRPr>
          </a:p>
          <a:p>
            <a:pPr lvl="0" algn="ctr">
              <a:lnSpc>
                <a:spcPct val="150000"/>
              </a:lnSpc>
            </a:pPr>
            <a:r>
              <a:rPr lang="en-GB" sz="1300">
                <a:solidFill>
                  <a:srgbClr val="3C3C3C"/>
                </a:solidFill>
                <a:ea typeface="Times New Roman" panose="02020603050405020304" pitchFamily="18" charset="0"/>
              </a:rPr>
              <a:t>U</a:t>
            </a:r>
            <a:r>
              <a:rPr lang="en-GB" sz="1300">
                <a:solidFill>
                  <a:srgbClr val="3C3C3C"/>
                </a:solidFill>
                <a:effectLst/>
                <a:ea typeface="Times New Roman" panose="02020603050405020304" pitchFamily="18" charset="0"/>
              </a:rPr>
              <a:t>S, Japan, South Korea and China.</a:t>
            </a:r>
            <a:endParaRPr lang="en-GB" sz="1300">
              <a:solidFill>
                <a:srgbClr val="3C3C3C"/>
              </a:solidFill>
              <a:ea typeface="Verdana"/>
            </a:endParaRPr>
          </a:p>
        </p:txBody>
      </p:sp>
      <p:sp>
        <p:nvSpPr>
          <p:cNvPr id="13" name="文本框 18">
            <a:extLst>
              <a:ext uri="{FF2B5EF4-FFF2-40B4-BE49-F238E27FC236}">
                <a16:creationId xmlns:a16="http://schemas.microsoft.com/office/drawing/2014/main" id="{E0F14E32-D6AA-E588-51F2-5FBCAD4EBE92}"/>
              </a:ext>
            </a:extLst>
          </p:cNvPr>
          <p:cNvSpPr txBox="1"/>
          <p:nvPr/>
        </p:nvSpPr>
        <p:spPr>
          <a:xfrm>
            <a:off x="8259704" y="507161"/>
            <a:ext cx="2689412" cy="1252202"/>
          </a:xfrm>
          <a:prstGeom prst="rect">
            <a:avLst/>
          </a:prstGeom>
          <a:noFill/>
          <a:ln>
            <a:noFill/>
          </a:ln>
        </p:spPr>
        <p:txBody>
          <a:bodyPr wrap="square" lIns="91440" tIns="45720" rIns="91440" bIns="45720" rtlCol="0" anchor="t">
            <a:spAutoFit/>
          </a:bodyPr>
          <a:lstStyle/>
          <a:p>
            <a:pPr lvl="0" algn="ctr">
              <a:lnSpc>
                <a:spcPct val="150000"/>
              </a:lnSpc>
            </a:pPr>
            <a:r>
              <a:rPr lang="en-GB" sz="1300">
                <a:solidFill>
                  <a:srgbClr val="3C3C3C"/>
                </a:solidFill>
                <a:ea typeface="Times New Roman" panose="02020603050405020304" pitchFamily="18" charset="0"/>
              </a:rPr>
              <a:t>23 years’ experience</a:t>
            </a:r>
          </a:p>
          <a:p>
            <a:pPr algn="ctr">
              <a:lnSpc>
                <a:spcPct val="150000"/>
              </a:lnSpc>
            </a:pPr>
            <a:r>
              <a:rPr lang="en-GB" sz="1300">
                <a:solidFill>
                  <a:srgbClr val="3C3C3C"/>
                </a:solidFill>
                <a:ea typeface="Times New Roman" panose="02020603050405020304" pitchFamily="18" charset="0"/>
              </a:rPr>
              <a:t>Over 200 employees</a:t>
            </a:r>
          </a:p>
          <a:p>
            <a:pPr algn="ctr">
              <a:lnSpc>
                <a:spcPct val="150000"/>
              </a:lnSpc>
            </a:pPr>
            <a:r>
              <a:rPr lang="en-GB" sz="1300">
                <a:solidFill>
                  <a:srgbClr val="3C3C3C"/>
                </a:solidFill>
                <a:effectLst/>
                <a:ea typeface="Times New Roman" panose="02020603050405020304" pitchFamily="18" charset="0"/>
              </a:rPr>
              <a:t>Over 600 patents</a:t>
            </a:r>
            <a:r>
              <a:rPr lang="en-GB" sz="1300">
                <a:solidFill>
                  <a:srgbClr val="3C3C3C"/>
                </a:solidFill>
                <a:ea typeface="Times New Roman" panose="02020603050405020304" pitchFamily="18" charset="0"/>
              </a:rPr>
              <a:t> </a:t>
            </a:r>
            <a:endParaRPr lang="en-GB" sz="1300">
              <a:solidFill>
                <a:srgbClr val="3C3C3C"/>
              </a:solidFill>
              <a:effectLst/>
              <a:ea typeface="Times New Roman" panose="02020603050405020304" pitchFamily="18" charset="0"/>
            </a:endParaRPr>
          </a:p>
          <a:p>
            <a:pPr lvl="0" algn="ctr">
              <a:lnSpc>
                <a:spcPct val="150000"/>
              </a:lnSpc>
            </a:pPr>
            <a:r>
              <a:rPr lang="en-GB" sz="1300">
                <a:solidFill>
                  <a:srgbClr val="3C3C3C"/>
                </a:solidFill>
                <a:ea typeface="Times New Roman" panose="02020603050405020304" pitchFamily="18" charset="0"/>
              </a:rPr>
              <a:t>12 modular products</a:t>
            </a:r>
            <a:endParaRPr lang="en-GB" sz="1300">
              <a:solidFill>
                <a:srgbClr val="3C3C3C"/>
              </a:solidFill>
              <a:effectLst/>
              <a:ea typeface="Times New Roman" panose="02020603050405020304" pitchFamily="18" charset="0"/>
            </a:endParaRPr>
          </a:p>
        </p:txBody>
      </p:sp>
      <p:sp>
        <p:nvSpPr>
          <p:cNvPr id="14" name="文本框 14">
            <a:extLst>
              <a:ext uri="{FF2B5EF4-FFF2-40B4-BE49-F238E27FC236}">
                <a16:creationId xmlns:a16="http://schemas.microsoft.com/office/drawing/2014/main" id="{F4D4DF50-CEC1-D3EF-0B8D-543EC6E5140C}"/>
              </a:ext>
            </a:extLst>
          </p:cNvPr>
          <p:cNvSpPr txBox="1"/>
          <p:nvPr/>
        </p:nvSpPr>
        <p:spPr>
          <a:xfrm>
            <a:off x="7969542" y="5041349"/>
            <a:ext cx="3351419" cy="652038"/>
          </a:xfrm>
          <a:prstGeom prst="rect">
            <a:avLst/>
          </a:prstGeom>
          <a:noFill/>
          <a:ln>
            <a:noFill/>
          </a:ln>
        </p:spPr>
        <p:txBody>
          <a:bodyPr wrap="square" lIns="91440" tIns="45720" rIns="91440" bIns="45720" rtlCol="0" anchor="t">
            <a:spAutoFit/>
          </a:bodyPr>
          <a:lstStyle/>
          <a:p>
            <a:pPr algn="ctr">
              <a:lnSpc>
                <a:spcPct val="150000"/>
              </a:lnSpc>
            </a:pPr>
            <a:r>
              <a:rPr lang="en-GB" sz="1300">
                <a:solidFill>
                  <a:srgbClr val="3C3C3C"/>
                </a:solidFill>
              </a:rPr>
              <a:t>Credited with </a:t>
            </a:r>
            <a:r>
              <a:rPr lang="en-GB" altLang="en-US" sz="1300">
                <a:solidFill>
                  <a:srgbClr val="3C3C3C"/>
                </a:solidFill>
              </a:rPr>
              <a:t>ISO 9001:2015, ISO 14001:2015, ISO 45001:2018 </a:t>
            </a:r>
            <a:endParaRPr lang="en-GB" altLang="en-US" sz="1300">
              <a:solidFill>
                <a:srgbClr val="3C3C3C"/>
              </a:solidFill>
              <a:ea typeface="Verdana"/>
            </a:endParaRPr>
          </a:p>
        </p:txBody>
      </p:sp>
      <p:cxnSp>
        <p:nvCxnSpPr>
          <p:cNvPr id="49" name="Straight Connector 48">
            <a:extLst>
              <a:ext uri="{FF2B5EF4-FFF2-40B4-BE49-F238E27FC236}">
                <a16:creationId xmlns:a16="http://schemas.microsoft.com/office/drawing/2014/main" id="{3A2C65C8-4F53-322D-C5C7-8290937E1A0D}"/>
              </a:ext>
            </a:extLst>
          </p:cNvPr>
          <p:cNvCxnSpPr/>
          <p:nvPr/>
        </p:nvCxnSpPr>
        <p:spPr>
          <a:xfrm>
            <a:off x="9378892" y="2395055"/>
            <a:ext cx="40267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B97AF18-B5A7-5A4F-DCFE-D0CE62DDFC9C}"/>
              </a:ext>
            </a:extLst>
          </p:cNvPr>
          <p:cNvCxnSpPr/>
          <p:nvPr/>
        </p:nvCxnSpPr>
        <p:spPr>
          <a:xfrm>
            <a:off x="9378892" y="4455952"/>
            <a:ext cx="402672"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2" name="图片占位符 6">
            <a:extLst>
              <a:ext uri="{FF2B5EF4-FFF2-40B4-BE49-F238E27FC236}">
                <a16:creationId xmlns:a16="http://schemas.microsoft.com/office/drawing/2014/main" id="{03514CF7-6643-7438-F167-88BD5F7735DB}"/>
              </a:ext>
            </a:extLst>
          </p:cNvPr>
          <p:cNvPicPr>
            <a:picLocks noChangeAspect="1"/>
          </p:cNvPicPr>
          <p:nvPr/>
        </p:nvPicPr>
        <p:blipFill rotWithShape="1">
          <a:blip r:embed="rId3"/>
          <a:srcRect l="19720" t="19030" r="19575" b="19338"/>
          <a:stretch/>
        </p:blipFill>
        <p:spPr>
          <a:xfrm>
            <a:off x="5577196" y="2636214"/>
            <a:ext cx="1821546" cy="1849343"/>
          </a:xfrm>
          <a:prstGeom prst="ellipse">
            <a:avLst/>
          </a:prstGeom>
        </p:spPr>
      </p:pic>
      <p:sp>
        <p:nvSpPr>
          <p:cNvPr id="58" name="Footer Placeholder 9">
            <a:extLst>
              <a:ext uri="{FF2B5EF4-FFF2-40B4-BE49-F238E27FC236}">
                <a16:creationId xmlns:a16="http://schemas.microsoft.com/office/drawing/2014/main" id="{B9209F58-2AEA-9CA0-5C04-8290A751A9A7}"/>
              </a:ext>
            </a:extLst>
          </p:cNvPr>
          <p:cNvSpPr txBox="1">
            <a:spLocks/>
          </p:cNvSpPr>
          <p:nvPr/>
        </p:nvSpPr>
        <p:spPr>
          <a:xfrm>
            <a:off x="444259" y="6377166"/>
            <a:ext cx="5616575" cy="3234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Verdana"/>
              </a:rPr>
              <a:t>External Public – Copyright © Intelligent Energy Limited 2024. </a:t>
            </a:r>
            <a:r>
              <a:rPr kumimoji="0" lang="en-GB" sz="800" b="0" i="0" u="none" strike="noStrike" kern="1200" cap="none" spc="0" normalizeH="0" baseline="0" noProof="0">
                <a:ln>
                  <a:noFill/>
                </a:ln>
                <a:solidFill>
                  <a:schemeClr val="bg1"/>
                </a:solidFill>
                <a:effectLst/>
                <a:uLnTx/>
                <a:uFillTx/>
                <a:latin typeface="Verdana"/>
                <a:ea typeface="+mn-ea"/>
                <a:cs typeface="+mn-cs"/>
              </a:rPr>
              <a:t>All Rights Reserved</a:t>
            </a:r>
          </a:p>
        </p:txBody>
      </p:sp>
    </p:spTree>
    <p:extLst>
      <p:ext uri="{BB962C8B-B14F-4D97-AF65-F5344CB8AC3E}">
        <p14:creationId xmlns:p14="http://schemas.microsoft.com/office/powerpoint/2010/main" val="340750545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组合 90">
            <a:extLst>
              <a:ext uri="{FF2B5EF4-FFF2-40B4-BE49-F238E27FC236}">
                <a16:creationId xmlns:a16="http://schemas.microsoft.com/office/drawing/2014/main" id="{D043528B-3DBF-4C74-B938-0B3467DAFA66}"/>
              </a:ext>
            </a:extLst>
          </p:cNvPr>
          <p:cNvGrpSpPr/>
          <p:nvPr/>
        </p:nvGrpSpPr>
        <p:grpSpPr>
          <a:xfrm>
            <a:off x="1374285" y="4455164"/>
            <a:ext cx="1135125" cy="1135125"/>
            <a:chOff x="304800" y="673100"/>
            <a:chExt cx="4000500" cy="4000500"/>
          </a:xfrm>
          <a:effectLst>
            <a:outerShdw blurRad="444500" dist="254000" dir="6840000" algn="tr" rotWithShape="0">
              <a:prstClr val="black">
                <a:alpha val="24000"/>
              </a:prstClr>
            </a:outerShdw>
          </a:effectLst>
        </p:grpSpPr>
        <p:sp>
          <p:nvSpPr>
            <p:cNvPr id="92" name="同心圆 50">
              <a:extLst>
                <a:ext uri="{FF2B5EF4-FFF2-40B4-BE49-F238E27FC236}">
                  <a16:creationId xmlns:a16="http://schemas.microsoft.com/office/drawing/2014/main" id="{DC24D055-1DCD-47B9-84A1-BEFD50E9710C}"/>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itchFamily="34" charset="-122"/>
              </a:endParaRPr>
            </a:p>
          </p:txBody>
        </p:sp>
        <p:sp>
          <p:nvSpPr>
            <p:cNvPr id="93" name="椭圆 92">
              <a:extLst>
                <a:ext uri="{FF2B5EF4-FFF2-40B4-BE49-F238E27FC236}">
                  <a16:creationId xmlns:a16="http://schemas.microsoft.com/office/drawing/2014/main" id="{08D15E67-CCA1-4B9D-A705-D3BBF74CDA26}"/>
                </a:ext>
              </a:extLst>
            </p:cNvPr>
            <p:cNvSpPr/>
            <p:nvPr/>
          </p:nvSpPr>
          <p:spPr>
            <a:xfrm>
              <a:off x="392114" y="760414"/>
              <a:ext cx="3825875" cy="382587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itchFamily="34" charset="-122"/>
              </a:endParaRPr>
            </a:p>
          </p:txBody>
        </p:sp>
      </p:grpSp>
      <p:grpSp>
        <p:nvGrpSpPr>
          <p:cNvPr id="183" name="组合 182">
            <a:extLst>
              <a:ext uri="{FF2B5EF4-FFF2-40B4-BE49-F238E27FC236}">
                <a16:creationId xmlns:a16="http://schemas.microsoft.com/office/drawing/2014/main" id="{41BB6A62-445E-499D-AF98-A01C72F5EB04}"/>
              </a:ext>
            </a:extLst>
          </p:cNvPr>
          <p:cNvGrpSpPr/>
          <p:nvPr/>
        </p:nvGrpSpPr>
        <p:grpSpPr>
          <a:xfrm>
            <a:off x="5535351" y="4455164"/>
            <a:ext cx="1135125" cy="1135125"/>
            <a:chOff x="304800" y="673100"/>
            <a:chExt cx="4000500" cy="4000500"/>
          </a:xfrm>
          <a:effectLst>
            <a:outerShdw blurRad="444500" dist="254000" dir="6840000" algn="tr" rotWithShape="0">
              <a:prstClr val="black">
                <a:alpha val="24000"/>
              </a:prstClr>
            </a:outerShdw>
          </a:effectLst>
        </p:grpSpPr>
        <p:sp>
          <p:nvSpPr>
            <p:cNvPr id="184" name="同心圆 50">
              <a:extLst>
                <a:ext uri="{FF2B5EF4-FFF2-40B4-BE49-F238E27FC236}">
                  <a16:creationId xmlns:a16="http://schemas.microsoft.com/office/drawing/2014/main" id="{BF410CDC-F67B-4633-88DD-91BEAE6BD59C}"/>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itchFamily="34" charset="-122"/>
              </a:endParaRPr>
            </a:p>
          </p:txBody>
        </p:sp>
        <p:sp>
          <p:nvSpPr>
            <p:cNvPr id="185" name="椭圆 184">
              <a:extLst>
                <a:ext uri="{FF2B5EF4-FFF2-40B4-BE49-F238E27FC236}">
                  <a16:creationId xmlns:a16="http://schemas.microsoft.com/office/drawing/2014/main" id="{1FBB999C-5F41-47F7-814E-15DDA38EFA17}"/>
                </a:ext>
              </a:extLst>
            </p:cNvPr>
            <p:cNvSpPr/>
            <p:nvPr/>
          </p:nvSpPr>
          <p:spPr>
            <a:xfrm>
              <a:off x="392114" y="760414"/>
              <a:ext cx="3825875" cy="382587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itchFamily="34" charset="-122"/>
              </a:endParaRPr>
            </a:p>
          </p:txBody>
        </p:sp>
      </p:grpSp>
      <p:grpSp>
        <p:nvGrpSpPr>
          <p:cNvPr id="189" name="组合 188">
            <a:extLst>
              <a:ext uri="{FF2B5EF4-FFF2-40B4-BE49-F238E27FC236}">
                <a16:creationId xmlns:a16="http://schemas.microsoft.com/office/drawing/2014/main" id="{37D34566-F8EE-4153-A95C-D38DA17078BF}"/>
              </a:ext>
            </a:extLst>
          </p:cNvPr>
          <p:cNvGrpSpPr/>
          <p:nvPr/>
        </p:nvGrpSpPr>
        <p:grpSpPr>
          <a:xfrm>
            <a:off x="9696417" y="4479938"/>
            <a:ext cx="1135125" cy="1135125"/>
            <a:chOff x="304800" y="673100"/>
            <a:chExt cx="4000500" cy="4000500"/>
          </a:xfrm>
          <a:effectLst>
            <a:outerShdw blurRad="444500" dist="254000" dir="6840000" algn="tr" rotWithShape="0">
              <a:prstClr val="black">
                <a:alpha val="24000"/>
              </a:prstClr>
            </a:outerShdw>
          </a:effectLst>
        </p:grpSpPr>
        <p:sp>
          <p:nvSpPr>
            <p:cNvPr id="190" name="同心圆 50">
              <a:extLst>
                <a:ext uri="{FF2B5EF4-FFF2-40B4-BE49-F238E27FC236}">
                  <a16:creationId xmlns:a16="http://schemas.microsoft.com/office/drawing/2014/main" id="{C3916BF9-1EEF-44CB-9B56-3A3928591A65}"/>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itchFamily="34" charset="-122"/>
              </a:endParaRPr>
            </a:p>
          </p:txBody>
        </p:sp>
        <p:sp>
          <p:nvSpPr>
            <p:cNvPr id="191" name="椭圆 190">
              <a:extLst>
                <a:ext uri="{FF2B5EF4-FFF2-40B4-BE49-F238E27FC236}">
                  <a16:creationId xmlns:a16="http://schemas.microsoft.com/office/drawing/2014/main" id="{9F3F7660-22B8-4554-ABE4-4ACB6104C0AE}"/>
                </a:ext>
              </a:extLst>
            </p:cNvPr>
            <p:cNvSpPr/>
            <p:nvPr/>
          </p:nvSpPr>
          <p:spPr>
            <a:xfrm>
              <a:off x="392114" y="760414"/>
              <a:ext cx="3825875" cy="382587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itchFamily="34" charset="-122"/>
              </a:endParaRPr>
            </a:p>
          </p:txBody>
        </p:sp>
      </p:grpSp>
      <p:sp>
        <p:nvSpPr>
          <p:cNvPr id="198" name="TextBox 14"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9869F3A5-5930-4075-901C-283B7968772C}"/>
              </a:ext>
            </a:extLst>
          </p:cNvPr>
          <p:cNvSpPr txBox="1"/>
          <p:nvPr/>
        </p:nvSpPr>
        <p:spPr>
          <a:xfrm>
            <a:off x="1374285" y="1928270"/>
            <a:ext cx="9816629" cy="2069797"/>
          </a:xfrm>
          <a:prstGeom prst="rect">
            <a:avLst/>
          </a:prstGeom>
          <a:noFill/>
        </p:spPr>
        <p:txBody>
          <a:bodyPr wrap="square" lIns="68580" tIns="34290" rIns="68580" bIns="34290" rtlCol="0">
            <a:spAutoFit/>
          </a:bodyPr>
          <a:lstStyle/>
          <a:p>
            <a:r>
              <a:rPr lang="en-GB" sz="1300"/>
              <a:t>Fuel cells </a:t>
            </a:r>
            <a:r>
              <a:rPr lang="en-GB" sz="1300" b="1">
                <a:solidFill>
                  <a:srgbClr val="1265AF"/>
                </a:solidFill>
              </a:rPr>
              <a:t>generate electricity </a:t>
            </a:r>
            <a:r>
              <a:rPr lang="en-GB" sz="1300"/>
              <a:t>through an environmentally friendly </a:t>
            </a:r>
            <a:r>
              <a:rPr lang="en-GB" sz="1300" b="1">
                <a:solidFill>
                  <a:srgbClr val="1265AF"/>
                </a:solidFill>
              </a:rPr>
              <a:t>electrochemical reaction</a:t>
            </a:r>
            <a:r>
              <a:rPr lang="en-GB" sz="1300">
                <a:solidFill>
                  <a:srgbClr val="1265AF"/>
                </a:solidFill>
              </a:rPr>
              <a:t>.</a:t>
            </a:r>
            <a:r>
              <a:rPr lang="en-GB" sz="1300"/>
              <a:t> </a:t>
            </a:r>
          </a:p>
          <a:p>
            <a:endParaRPr lang="en-GB" sz="1300"/>
          </a:p>
          <a:p>
            <a:endParaRPr lang="en-GB" sz="1300"/>
          </a:p>
          <a:p>
            <a:r>
              <a:rPr lang="en-GB" sz="1300"/>
              <a:t>A </a:t>
            </a:r>
            <a:r>
              <a:rPr lang="en-GB" sz="1300" b="1">
                <a:solidFill>
                  <a:srgbClr val="1265AF"/>
                </a:solidFill>
              </a:rPr>
              <a:t>zero-emissions</a:t>
            </a:r>
            <a:r>
              <a:rPr lang="en-GB" sz="1300"/>
              <a:t> solution.</a:t>
            </a:r>
          </a:p>
          <a:p>
            <a:r>
              <a:rPr lang="en-GB" sz="1300"/>
              <a:t> </a:t>
            </a:r>
          </a:p>
          <a:p>
            <a:endParaRPr lang="en-GB" sz="1300"/>
          </a:p>
          <a:p>
            <a:r>
              <a:rPr lang="en-GB" sz="1300" b="1">
                <a:solidFill>
                  <a:schemeClr val="accent1"/>
                </a:solidFill>
              </a:rPr>
              <a:t>Produces continuous power </a:t>
            </a:r>
            <a:r>
              <a:rPr lang="en-GB" sz="1300"/>
              <a:t>when hydrogen and air are supplied.</a:t>
            </a:r>
          </a:p>
          <a:p>
            <a:endParaRPr lang="en-GB" sz="1300">
              <a:ea typeface="Verdana"/>
            </a:endParaRPr>
          </a:p>
          <a:p>
            <a:endParaRPr lang="en-GB" sz="1300">
              <a:solidFill>
                <a:srgbClr val="1265AF"/>
              </a:solidFill>
            </a:endParaRPr>
          </a:p>
          <a:p>
            <a:r>
              <a:rPr lang="en-GB" sz="1300" b="1">
                <a:solidFill>
                  <a:srgbClr val="1265AF"/>
                </a:solidFill>
              </a:rPr>
              <a:t>No combustion </a:t>
            </a:r>
            <a:r>
              <a:rPr lang="en-GB" sz="1300"/>
              <a:t>is involved. </a:t>
            </a:r>
          </a:p>
        </p:txBody>
      </p:sp>
      <p:grpSp>
        <p:nvGrpSpPr>
          <p:cNvPr id="29" name="组合 28">
            <a:extLst>
              <a:ext uri="{FF2B5EF4-FFF2-40B4-BE49-F238E27FC236}">
                <a16:creationId xmlns:a16="http://schemas.microsoft.com/office/drawing/2014/main" id="{CBE94C55-AF02-4BBC-97CC-273C81EA76F6}"/>
              </a:ext>
            </a:extLst>
          </p:cNvPr>
          <p:cNvGrpSpPr/>
          <p:nvPr/>
        </p:nvGrpSpPr>
        <p:grpSpPr>
          <a:xfrm>
            <a:off x="3454818" y="4493067"/>
            <a:ext cx="1110350" cy="1110350"/>
            <a:chOff x="5252030" y="2008764"/>
            <a:chExt cx="809336" cy="809336"/>
          </a:xfrm>
          <a:solidFill>
            <a:schemeClr val="accent1"/>
          </a:solidFill>
        </p:grpSpPr>
        <p:sp>
          <p:nvSpPr>
            <p:cNvPr id="30" name="椭圆 29">
              <a:extLst>
                <a:ext uri="{FF2B5EF4-FFF2-40B4-BE49-F238E27FC236}">
                  <a16:creationId xmlns:a16="http://schemas.microsoft.com/office/drawing/2014/main" id="{5F142F5C-5FB2-44A8-ACD2-7AB8CC8E7041}"/>
                </a:ext>
              </a:extLst>
            </p:cNvPr>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1" name="椭圆 30">
              <a:extLst>
                <a:ext uri="{FF2B5EF4-FFF2-40B4-BE49-F238E27FC236}">
                  <a16:creationId xmlns:a16="http://schemas.microsoft.com/office/drawing/2014/main" id="{DD90D55D-3FC2-4604-97C0-D7124C3AAF02}"/>
                </a:ext>
              </a:extLst>
            </p:cNvPr>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407C2248-FBE8-49DE-98C8-6BBC5ED79A65}"/>
              </a:ext>
            </a:extLst>
          </p:cNvPr>
          <p:cNvGrpSpPr/>
          <p:nvPr/>
        </p:nvGrpSpPr>
        <p:grpSpPr>
          <a:xfrm>
            <a:off x="7659819" y="4492325"/>
            <a:ext cx="1110350" cy="1110350"/>
            <a:chOff x="5252030" y="2008764"/>
            <a:chExt cx="809336" cy="809336"/>
          </a:xfrm>
          <a:solidFill>
            <a:schemeClr val="accent1"/>
          </a:solidFill>
        </p:grpSpPr>
        <p:sp>
          <p:nvSpPr>
            <p:cNvPr id="33" name="椭圆 32">
              <a:extLst>
                <a:ext uri="{FF2B5EF4-FFF2-40B4-BE49-F238E27FC236}">
                  <a16:creationId xmlns:a16="http://schemas.microsoft.com/office/drawing/2014/main" id="{13DDC850-22ED-4928-8176-A6FEB124BDEC}"/>
                </a:ext>
              </a:extLst>
            </p:cNvPr>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4" name="椭圆 33">
              <a:extLst>
                <a:ext uri="{FF2B5EF4-FFF2-40B4-BE49-F238E27FC236}">
                  <a16:creationId xmlns:a16="http://schemas.microsoft.com/office/drawing/2014/main" id="{B5BE57D5-F6C5-4C1C-826D-2877A80E4721}"/>
                </a:ext>
              </a:extLst>
            </p:cNvPr>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Graphic 16" descr="Lights On with solid fill">
            <a:extLst>
              <a:ext uri="{FF2B5EF4-FFF2-40B4-BE49-F238E27FC236}">
                <a16:creationId xmlns:a16="http://schemas.microsoft.com/office/drawing/2014/main" id="{2BAC3313-FFE5-794F-618C-A26E14E366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6785" y="4690905"/>
            <a:ext cx="663644" cy="663644"/>
          </a:xfrm>
          <a:prstGeom prst="rect">
            <a:avLst/>
          </a:prstGeom>
          <a:effectLst>
            <a:outerShdw blurRad="50800" dist="38100" dir="2700000" algn="tl" rotWithShape="0">
              <a:prstClr val="black">
                <a:alpha val="66000"/>
              </a:prstClr>
            </a:outerShdw>
          </a:effectLst>
        </p:spPr>
      </p:pic>
      <p:pic>
        <p:nvPicPr>
          <p:cNvPr id="7" name="Graphic 6" descr="Water outline">
            <a:extLst>
              <a:ext uri="{FF2B5EF4-FFF2-40B4-BE49-F238E27FC236}">
                <a16:creationId xmlns:a16="http://schemas.microsoft.com/office/drawing/2014/main" id="{5FE80825-A7B3-C597-531B-29968E96AF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01366" y="4675549"/>
            <a:ext cx="601182" cy="601182"/>
          </a:xfrm>
          <a:prstGeom prst="rect">
            <a:avLst/>
          </a:prstGeom>
          <a:effectLst>
            <a:outerShdw blurRad="50800" dist="38100" dir="2700000" algn="tl" rotWithShape="0">
              <a:prstClr val="black">
                <a:alpha val="66000"/>
              </a:prstClr>
            </a:outerShdw>
          </a:effectLst>
        </p:spPr>
      </p:pic>
      <p:pic>
        <p:nvPicPr>
          <p:cNvPr id="9" name="Graphic 8" descr="Water with solid fill">
            <a:extLst>
              <a:ext uri="{FF2B5EF4-FFF2-40B4-BE49-F238E27FC236}">
                <a16:creationId xmlns:a16="http://schemas.microsoft.com/office/drawing/2014/main" id="{F82F040D-5BEC-0808-9630-59EAE584B5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1366" y="4825549"/>
            <a:ext cx="601182" cy="601182"/>
          </a:xfrm>
          <a:prstGeom prst="rect">
            <a:avLst/>
          </a:prstGeom>
          <a:effectLst>
            <a:outerShdw blurRad="50800" dist="38100" dir="2700000" algn="tl" rotWithShape="0">
              <a:prstClr val="black">
                <a:alpha val="66000"/>
              </a:prstClr>
            </a:outerShdw>
          </a:effectLst>
        </p:spPr>
      </p:pic>
      <p:sp>
        <p:nvSpPr>
          <p:cNvPr id="16" name="Freeform 18">
            <a:extLst>
              <a:ext uri="{FF2B5EF4-FFF2-40B4-BE49-F238E27FC236}">
                <a16:creationId xmlns:a16="http://schemas.microsoft.com/office/drawing/2014/main" id="{D9819637-E8EA-5CE5-E75C-4B390CD87264}"/>
              </a:ext>
            </a:extLst>
          </p:cNvPr>
          <p:cNvSpPr>
            <a:spLocks noChangeArrowheads="1"/>
          </p:cNvSpPr>
          <p:nvPr/>
        </p:nvSpPr>
        <p:spPr bwMode="auto">
          <a:xfrm>
            <a:off x="2874635" y="4989218"/>
            <a:ext cx="171451" cy="177800"/>
          </a:xfrm>
          <a:custGeom>
            <a:avLst/>
            <a:gdLst>
              <a:gd name="T0" fmla="*/ 119564 w 285"/>
              <a:gd name="T1" fmla="*/ 56696 h 294"/>
              <a:gd name="T2" fmla="*/ 119564 w 285"/>
              <a:gd name="T3" fmla="*/ 56696 h 294"/>
              <a:gd name="T4" fmla="*/ 75799 w 285"/>
              <a:gd name="T5" fmla="*/ 56696 h 294"/>
              <a:gd name="T6" fmla="*/ 75799 w 285"/>
              <a:gd name="T7" fmla="*/ 8164 h 294"/>
              <a:gd name="T8" fmla="*/ 63617 w 285"/>
              <a:gd name="T9" fmla="*/ 0 h 294"/>
              <a:gd name="T10" fmla="*/ 51886 w 285"/>
              <a:gd name="T11" fmla="*/ 8164 h 294"/>
              <a:gd name="T12" fmla="*/ 51886 w 285"/>
              <a:gd name="T13" fmla="*/ 56696 h 294"/>
              <a:gd name="T14" fmla="*/ 4061 w 285"/>
              <a:gd name="T15" fmla="*/ 56696 h 294"/>
              <a:gd name="T16" fmla="*/ 0 w 285"/>
              <a:gd name="T17" fmla="*/ 64407 h 294"/>
              <a:gd name="T18" fmla="*/ 4061 w 285"/>
              <a:gd name="T19" fmla="*/ 76654 h 294"/>
              <a:gd name="T20" fmla="*/ 51886 w 285"/>
              <a:gd name="T21" fmla="*/ 76654 h 294"/>
              <a:gd name="T22" fmla="*/ 51886 w 285"/>
              <a:gd name="T23" fmla="*/ 124732 h 294"/>
              <a:gd name="T24" fmla="*/ 63617 w 285"/>
              <a:gd name="T25" fmla="*/ 132896 h 294"/>
              <a:gd name="T26" fmla="*/ 75799 w 285"/>
              <a:gd name="T27" fmla="*/ 124732 h 294"/>
              <a:gd name="T28" fmla="*/ 75799 w 285"/>
              <a:gd name="T29" fmla="*/ 76654 h 294"/>
              <a:gd name="T30" fmla="*/ 119564 w 285"/>
              <a:gd name="T31" fmla="*/ 76654 h 294"/>
              <a:gd name="T32" fmla="*/ 128137 w 285"/>
              <a:gd name="T33" fmla="*/ 64407 h 294"/>
              <a:gd name="T34" fmla="*/ 119564 w 285"/>
              <a:gd name="T35" fmla="*/ 56696 h 2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5" h="294">
                <a:moveTo>
                  <a:pt x="265" y="125"/>
                </a:moveTo>
                <a:lnTo>
                  <a:pt x="265" y="125"/>
                </a:lnTo>
                <a:cubicBezTo>
                  <a:pt x="168" y="125"/>
                  <a:pt x="168" y="125"/>
                  <a:pt x="168" y="125"/>
                </a:cubicBezTo>
                <a:cubicBezTo>
                  <a:pt x="168" y="18"/>
                  <a:pt x="168" y="18"/>
                  <a:pt x="168" y="18"/>
                </a:cubicBezTo>
                <a:cubicBezTo>
                  <a:pt x="168" y="0"/>
                  <a:pt x="150" y="0"/>
                  <a:pt x="141" y="0"/>
                </a:cubicBezTo>
                <a:cubicBezTo>
                  <a:pt x="124" y="0"/>
                  <a:pt x="115" y="0"/>
                  <a:pt x="115" y="18"/>
                </a:cubicBezTo>
                <a:cubicBezTo>
                  <a:pt x="115" y="125"/>
                  <a:pt x="115" y="125"/>
                  <a:pt x="115" y="125"/>
                </a:cubicBezTo>
                <a:cubicBezTo>
                  <a:pt x="9" y="125"/>
                  <a:pt x="9" y="125"/>
                  <a:pt x="9" y="125"/>
                </a:cubicBezTo>
                <a:cubicBezTo>
                  <a:pt x="0" y="125"/>
                  <a:pt x="0" y="133"/>
                  <a:pt x="0" y="142"/>
                </a:cubicBezTo>
                <a:cubicBezTo>
                  <a:pt x="0" y="160"/>
                  <a:pt x="0" y="169"/>
                  <a:pt x="9" y="169"/>
                </a:cubicBezTo>
                <a:cubicBezTo>
                  <a:pt x="115" y="169"/>
                  <a:pt x="115" y="169"/>
                  <a:pt x="115" y="169"/>
                </a:cubicBezTo>
                <a:cubicBezTo>
                  <a:pt x="115" y="275"/>
                  <a:pt x="115" y="275"/>
                  <a:pt x="115" y="275"/>
                </a:cubicBezTo>
                <a:cubicBezTo>
                  <a:pt x="115" y="284"/>
                  <a:pt x="124" y="293"/>
                  <a:pt x="141" y="293"/>
                </a:cubicBezTo>
                <a:cubicBezTo>
                  <a:pt x="150" y="293"/>
                  <a:pt x="168" y="284"/>
                  <a:pt x="168" y="275"/>
                </a:cubicBezTo>
                <a:cubicBezTo>
                  <a:pt x="168" y="169"/>
                  <a:pt x="168" y="169"/>
                  <a:pt x="168" y="169"/>
                </a:cubicBezTo>
                <a:cubicBezTo>
                  <a:pt x="265" y="169"/>
                  <a:pt x="265" y="169"/>
                  <a:pt x="265" y="169"/>
                </a:cubicBezTo>
                <a:cubicBezTo>
                  <a:pt x="284" y="169"/>
                  <a:pt x="284" y="160"/>
                  <a:pt x="284" y="142"/>
                </a:cubicBezTo>
                <a:cubicBezTo>
                  <a:pt x="284" y="133"/>
                  <a:pt x="284" y="125"/>
                  <a:pt x="265" y="125"/>
                </a:cubicBezTo>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45719" tIns="22859" rIns="45719" bIns="22859" anchor="ctr"/>
          <a:lstStyle/>
          <a:p>
            <a:pPr eaLnBrk="1" hangingPunct="1">
              <a:defRPr/>
            </a:pPr>
            <a:endParaRPr lang="id-ID"/>
          </a:p>
        </p:txBody>
      </p:sp>
      <p:sp>
        <p:nvSpPr>
          <p:cNvPr id="18" name="Freeform 18">
            <a:extLst>
              <a:ext uri="{FF2B5EF4-FFF2-40B4-BE49-F238E27FC236}">
                <a16:creationId xmlns:a16="http://schemas.microsoft.com/office/drawing/2014/main" id="{0D885DC9-6C2A-9C93-6DB9-7F3E47A10D60}"/>
              </a:ext>
            </a:extLst>
          </p:cNvPr>
          <p:cNvSpPr>
            <a:spLocks noChangeArrowheads="1"/>
          </p:cNvSpPr>
          <p:nvPr/>
        </p:nvSpPr>
        <p:spPr bwMode="auto">
          <a:xfrm>
            <a:off x="4990641" y="4989170"/>
            <a:ext cx="171451" cy="177800"/>
          </a:xfrm>
          <a:custGeom>
            <a:avLst/>
            <a:gdLst>
              <a:gd name="T0" fmla="*/ 119564 w 285"/>
              <a:gd name="T1" fmla="*/ 56696 h 294"/>
              <a:gd name="T2" fmla="*/ 119564 w 285"/>
              <a:gd name="T3" fmla="*/ 56696 h 294"/>
              <a:gd name="T4" fmla="*/ 75799 w 285"/>
              <a:gd name="T5" fmla="*/ 56696 h 294"/>
              <a:gd name="T6" fmla="*/ 75799 w 285"/>
              <a:gd name="T7" fmla="*/ 8164 h 294"/>
              <a:gd name="T8" fmla="*/ 63617 w 285"/>
              <a:gd name="T9" fmla="*/ 0 h 294"/>
              <a:gd name="T10" fmla="*/ 51886 w 285"/>
              <a:gd name="T11" fmla="*/ 8164 h 294"/>
              <a:gd name="T12" fmla="*/ 51886 w 285"/>
              <a:gd name="T13" fmla="*/ 56696 h 294"/>
              <a:gd name="T14" fmla="*/ 4061 w 285"/>
              <a:gd name="T15" fmla="*/ 56696 h 294"/>
              <a:gd name="T16" fmla="*/ 0 w 285"/>
              <a:gd name="T17" fmla="*/ 64407 h 294"/>
              <a:gd name="T18" fmla="*/ 4061 w 285"/>
              <a:gd name="T19" fmla="*/ 76654 h 294"/>
              <a:gd name="T20" fmla="*/ 51886 w 285"/>
              <a:gd name="T21" fmla="*/ 76654 h 294"/>
              <a:gd name="T22" fmla="*/ 51886 w 285"/>
              <a:gd name="T23" fmla="*/ 124732 h 294"/>
              <a:gd name="T24" fmla="*/ 63617 w 285"/>
              <a:gd name="T25" fmla="*/ 132896 h 294"/>
              <a:gd name="T26" fmla="*/ 75799 w 285"/>
              <a:gd name="T27" fmla="*/ 124732 h 294"/>
              <a:gd name="T28" fmla="*/ 75799 w 285"/>
              <a:gd name="T29" fmla="*/ 76654 h 294"/>
              <a:gd name="T30" fmla="*/ 119564 w 285"/>
              <a:gd name="T31" fmla="*/ 76654 h 294"/>
              <a:gd name="T32" fmla="*/ 128137 w 285"/>
              <a:gd name="T33" fmla="*/ 64407 h 294"/>
              <a:gd name="T34" fmla="*/ 119564 w 285"/>
              <a:gd name="T35" fmla="*/ 56696 h 2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5" h="294">
                <a:moveTo>
                  <a:pt x="265" y="125"/>
                </a:moveTo>
                <a:lnTo>
                  <a:pt x="265" y="125"/>
                </a:lnTo>
                <a:cubicBezTo>
                  <a:pt x="168" y="125"/>
                  <a:pt x="168" y="125"/>
                  <a:pt x="168" y="125"/>
                </a:cubicBezTo>
                <a:cubicBezTo>
                  <a:pt x="168" y="18"/>
                  <a:pt x="168" y="18"/>
                  <a:pt x="168" y="18"/>
                </a:cubicBezTo>
                <a:cubicBezTo>
                  <a:pt x="168" y="0"/>
                  <a:pt x="150" y="0"/>
                  <a:pt x="141" y="0"/>
                </a:cubicBezTo>
                <a:cubicBezTo>
                  <a:pt x="124" y="0"/>
                  <a:pt x="115" y="0"/>
                  <a:pt x="115" y="18"/>
                </a:cubicBezTo>
                <a:cubicBezTo>
                  <a:pt x="115" y="125"/>
                  <a:pt x="115" y="125"/>
                  <a:pt x="115" y="125"/>
                </a:cubicBezTo>
                <a:cubicBezTo>
                  <a:pt x="9" y="125"/>
                  <a:pt x="9" y="125"/>
                  <a:pt x="9" y="125"/>
                </a:cubicBezTo>
                <a:cubicBezTo>
                  <a:pt x="0" y="125"/>
                  <a:pt x="0" y="133"/>
                  <a:pt x="0" y="142"/>
                </a:cubicBezTo>
                <a:cubicBezTo>
                  <a:pt x="0" y="160"/>
                  <a:pt x="0" y="169"/>
                  <a:pt x="9" y="169"/>
                </a:cubicBezTo>
                <a:cubicBezTo>
                  <a:pt x="115" y="169"/>
                  <a:pt x="115" y="169"/>
                  <a:pt x="115" y="169"/>
                </a:cubicBezTo>
                <a:cubicBezTo>
                  <a:pt x="115" y="275"/>
                  <a:pt x="115" y="275"/>
                  <a:pt x="115" y="275"/>
                </a:cubicBezTo>
                <a:cubicBezTo>
                  <a:pt x="115" y="284"/>
                  <a:pt x="124" y="293"/>
                  <a:pt x="141" y="293"/>
                </a:cubicBezTo>
                <a:cubicBezTo>
                  <a:pt x="150" y="293"/>
                  <a:pt x="168" y="284"/>
                  <a:pt x="168" y="275"/>
                </a:cubicBezTo>
                <a:cubicBezTo>
                  <a:pt x="168" y="169"/>
                  <a:pt x="168" y="169"/>
                  <a:pt x="168" y="169"/>
                </a:cubicBezTo>
                <a:cubicBezTo>
                  <a:pt x="265" y="169"/>
                  <a:pt x="265" y="169"/>
                  <a:pt x="265" y="169"/>
                </a:cubicBezTo>
                <a:cubicBezTo>
                  <a:pt x="284" y="169"/>
                  <a:pt x="284" y="160"/>
                  <a:pt x="284" y="142"/>
                </a:cubicBezTo>
                <a:cubicBezTo>
                  <a:pt x="284" y="133"/>
                  <a:pt x="284" y="125"/>
                  <a:pt x="265" y="125"/>
                </a:cubicBezTo>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45719" tIns="22859" rIns="45719" bIns="22859" anchor="ctr"/>
          <a:lstStyle/>
          <a:p>
            <a:pPr eaLnBrk="1" hangingPunct="1">
              <a:defRPr/>
            </a:pPr>
            <a:endParaRPr lang="id-ID"/>
          </a:p>
        </p:txBody>
      </p:sp>
      <p:sp>
        <p:nvSpPr>
          <p:cNvPr id="19" name="Freeform 18">
            <a:extLst>
              <a:ext uri="{FF2B5EF4-FFF2-40B4-BE49-F238E27FC236}">
                <a16:creationId xmlns:a16="http://schemas.microsoft.com/office/drawing/2014/main" id="{94C8C9C1-531F-E7DD-81E2-7ABC9EA725EE}"/>
              </a:ext>
            </a:extLst>
          </p:cNvPr>
          <p:cNvSpPr>
            <a:spLocks noChangeArrowheads="1"/>
          </p:cNvSpPr>
          <p:nvPr/>
        </p:nvSpPr>
        <p:spPr bwMode="auto">
          <a:xfrm>
            <a:off x="9169698" y="4989218"/>
            <a:ext cx="171451" cy="177800"/>
          </a:xfrm>
          <a:custGeom>
            <a:avLst/>
            <a:gdLst>
              <a:gd name="T0" fmla="*/ 119564 w 285"/>
              <a:gd name="T1" fmla="*/ 56696 h 294"/>
              <a:gd name="T2" fmla="*/ 119564 w 285"/>
              <a:gd name="T3" fmla="*/ 56696 h 294"/>
              <a:gd name="T4" fmla="*/ 75799 w 285"/>
              <a:gd name="T5" fmla="*/ 56696 h 294"/>
              <a:gd name="T6" fmla="*/ 75799 w 285"/>
              <a:gd name="T7" fmla="*/ 8164 h 294"/>
              <a:gd name="T8" fmla="*/ 63617 w 285"/>
              <a:gd name="T9" fmla="*/ 0 h 294"/>
              <a:gd name="T10" fmla="*/ 51886 w 285"/>
              <a:gd name="T11" fmla="*/ 8164 h 294"/>
              <a:gd name="T12" fmla="*/ 51886 w 285"/>
              <a:gd name="T13" fmla="*/ 56696 h 294"/>
              <a:gd name="T14" fmla="*/ 4061 w 285"/>
              <a:gd name="T15" fmla="*/ 56696 h 294"/>
              <a:gd name="T16" fmla="*/ 0 w 285"/>
              <a:gd name="T17" fmla="*/ 64407 h 294"/>
              <a:gd name="T18" fmla="*/ 4061 w 285"/>
              <a:gd name="T19" fmla="*/ 76654 h 294"/>
              <a:gd name="T20" fmla="*/ 51886 w 285"/>
              <a:gd name="T21" fmla="*/ 76654 h 294"/>
              <a:gd name="T22" fmla="*/ 51886 w 285"/>
              <a:gd name="T23" fmla="*/ 124732 h 294"/>
              <a:gd name="T24" fmla="*/ 63617 w 285"/>
              <a:gd name="T25" fmla="*/ 132896 h 294"/>
              <a:gd name="T26" fmla="*/ 75799 w 285"/>
              <a:gd name="T27" fmla="*/ 124732 h 294"/>
              <a:gd name="T28" fmla="*/ 75799 w 285"/>
              <a:gd name="T29" fmla="*/ 76654 h 294"/>
              <a:gd name="T30" fmla="*/ 119564 w 285"/>
              <a:gd name="T31" fmla="*/ 76654 h 294"/>
              <a:gd name="T32" fmla="*/ 128137 w 285"/>
              <a:gd name="T33" fmla="*/ 64407 h 294"/>
              <a:gd name="T34" fmla="*/ 119564 w 285"/>
              <a:gd name="T35" fmla="*/ 56696 h 2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5" h="294">
                <a:moveTo>
                  <a:pt x="265" y="125"/>
                </a:moveTo>
                <a:lnTo>
                  <a:pt x="265" y="125"/>
                </a:lnTo>
                <a:cubicBezTo>
                  <a:pt x="168" y="125"/>
                  <a:pt x="168" y="125"/>
                  <a:pt x="168" y="125"/>
                </a:cubicBezTo>
                <a:cubicBezTo>
                  <a:pt x="168" y="18"/>
                  <a:pt x="168" y="18"/>
                  <a:pt x="168" y="18"/>
                </a:cubicBezTo>
                <a:cubicBezTo>
                  <a:pt x="168" y="0"/>
                  <a:pt x="150" y="0"/>
                  <a:pt x="141" y="0"/>
                </a:cubicBezTo>
                <a:cubicBezTo>
                  <a:pt x="124" y="0"/>
                  <a:pt x="115" y="0"/>
                  <a:pt x="115" y="18"/>
                </a:cubicBezTo>
                <a:cubicBezTo>
                  <a:pt x="115" y="125"/>
                  <a:pt x="115" y="125"/>
                  <a:pt x="115" y="125"/>
                </a:cubicBezTo>
                <a:cubicBezTo>
                  <a:pt x="9" y="125"/>
                  <a:pt x="9" y="125"/>
                  <a:pt x="9" y="125"/>
                </a:cubicBezTo>
                <a:cubicBezTo>
                  <a:pt x="0" y="125"/>
                  <a:pt x="0" y="133"/>
                  <a:pt x="0" y="142"/>
                </a:cubicBezTo>
                <a:cubicBezTo>
                  <a:pt x="0" y="160"/>
                  <a:pt x="0" y="169"/>
                  <a:pt x="9" y="169"/>
                </a:cubicBezTo>
                <a:cubicBezTo>
                  <a:pt x="115" y="169"/>
                  <a:pt x="115" y="169"/>
                  <a:pt x="115" y="169"/>
                </a:cubicBezTo>
                <a:cubicBezTo>
                  <a:pt x="115" y="275"/>
                  <a:pt x="115" y="275"/>
                  <a:pt x="115" y="275"/>
                </a:cubicBezTo>
                <a:cubicBezTo>
                  <a:pt x="115" y="284"/>
                  <a:pt x="124" y="293"/>
                  <a:pt x="141" y="293"/>
                </a:cubicBezTo>
                <a:cubicBezTo>
                  <a:pt x="150" y="293"/>
                  <a:pt x="168" y="284"/>
                  <a:pt x="168" y="275"/>
                </a:cubicBezTo>
                <a:cubicBezTo>
                  <a:pt x="168" y="169"/>
                  <a:pt x="168" y="169"/>
                  <a:pt x="168" y="169"/>
                </a:cubicBezTo>
                <a:cubicBezTo>
                  <a:pt x="265" y="169"/>
                  <a:pt x="265" y="169"/>
                  <a:pt x="265" y="169"/>
                </a:cubicBezTo>
                <a:cubicBezTo>
                  <a:pt x="284" y="169"/>
                  <a:pt x="284" y="160"/>
                  <a:pt x="284" y="142"/>
                </a:cubicBezTo>
                <a:cubicBezTo>
                  <a:pt x="284" y="133"/>
                  <a:pt x="284" y="125"/>
                  <a:pt x="265" y="125"/>
                </a:cubicBezTo>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45719" tIns="22859" rIns="45719" bIns="22859" anchor="ctr"/>
          <a:lstStyle/>
          <a:p>
            <a:pPr eaLnBrk="1" hangingPunct="1">
              <a:defRPr/>
            </a:pPr>
            <a:endParaRPr lang="id-ID"/>
          </a:p>
        </p:txBody>
      </p:sp>
      <p:sp>
        <p:nvSpPr>
          <p:cNvPr id="20" name="TextBox 19">
            <a:extLst>
              <a:ext uri="{FF2B5EF4-FFF2-40B4-BE49-F238E27FC236}">
                <a16:creationId xmlns:a16="http://schemas.microsoft.com/office/drawing/2014/main" id="{412D7990-BDF9-1ABF-0169-96F4F5D27FAA}"/>
              </a:ext>
            </a:extLst>
          </p:cNvPr>
          <p:cNvSpPr txBox="1"/>
          <p:nvPr/>
        </p:nvSpPr>
        <p:spPr>
          <a:xfrm>
            <a:off x="6919103" y="4878223"/>
            <a:ext cx="277592" cy="338554"/>
          </a:xfrm>
          <a:prstGeom prst="rect">
            <a:avLst/>
          </a:prstGeom>
          <a:noFill/>
        </p:spPr>
        <p:txBody>
          <a:bodyPr wrap="square" rtlCol="0">
            <a:spAutoFit/>
          </a:bodyPr>
          <a:lstStyle/>
          <a:p>
            <a:r>
              <a:rPr lang="en-GB" sz="1600" b="1">
                <a:solidFill>
                  <a:schemeClr val="accent1"/>
                </a:solidFill>
              </a:rPr>
              <a:t>=</a:t>
            </a:r>
            <a:endParaRPr lang="en-GB" b="1">
              <a:solidFill>
                <a:schemeClr val="accent1"/>
              </a:solidFill>
            </a:endParaRPr>
          </a:p>
        </p:txBody>
      </p:sp>
      <p:pic>
        <p:nvPicPr>
          <p:cNvPr id="21" name="Picture 20" descr="A red fire extinguisher&#10;&#10;Description automatically generated with low confidence">
            <a:extLst>
              <a:ext uri="{FF2B5EF4-FFF2-40B4-BE49-F238E27FC236}">
                <a16:creationId xmlns:a16="http://schemas.microsoft.com/office/drawing/2014/main" id="{E3C373FC-A8C8-7E57-7041-F82BA2B098D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899" b="89980" l="9927" r="89982">
                        <a14:foregroundMark x1="49545" y1="10263" x2="52823" y2="16081"/>
                        <a14:foregroundMark x1="56922" y1="9899" x2="56102" y2="14263"/>
                        <a14:foregroundMark x1="46266" y1="9899" x2="43807" y2="12081"/>
                        <a14:foregroundMark x1="42168" y1="26990" x2="47086" y2="27354"/>
                        <a14:foregroundMark x1="38889" y1="14626" x2="42987" y2="14626"/>
                      </a14:backgroundRemoval>
                    </a14:imgEffect>
                  </a14:imgLayer>
                </a14:imgProps>
              </a:ext>
              <a:ext uri="{28A0092B-C50C-407E-A947-70E740481C1C}">
                <a14:useLocalDpi xmlns:a14="http://schemas.microsoft.com/office/drawing/2010/main" val="0"/>
              </a:ext>
            </a:extLst>
          </a:blip>
          <a:srcRect/>
          <a:stretch/>
        </p:blipFill>
        <p:spPr>
          <a:xfrm>
            <a:off x="3743980" y="4483553"/>
            <a:ext cx="502006" cy="1131904"/>
          </a:xfrm>
          <a:prstGeom prst="rect">
            <a:avLst/>
          </a:prstGeom>
          <a:effectLst>
            <a:outerShdw blurRad="50800" dist="38100" dir="2700000" algn="tl" rotWithShape="0">
              <a:prstClr val="black">
                <a:alpha val="72000"/>
              </a:prstClr>
            </a:outerShdw>
          </a:effectLst>
        </p:spPr>
      </p:pic>
      <p:pic>
        <p:nvPicPr>
          <p:cNvPr id="22" name="Picture 21" descr="A picture containing old, cage&#10;&#10;Description automatically generated">
            <a:extLst>
              <a:ext uri="{FF2B5EF4-FFF2-40B4-BE49-F238E27FC236}">
                <a16:creationId xmlns:a16="http://schemas.microsoft.com/office/drawing/2014/main" id="{8D85532F-C8AF-F98A-A63A-976319A65B0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249" b="94142" l="5249" r="89996">
                        <a14:foregroundMark x1="25617" y1="21399" x2="54329" y2="34011"/>
                        <a14:foregroundMark x1="54329" y1="34011" x2="26604" y2="27496"/>
                        <a14:foregroundMark x1="26604" y1="27496" x2="6550" y2="54334"/>
                        <a14:foregroundMark x1="6550" y1="54334" x2="26918" y2="68081"/>
                        <a14:foregroundMark x1="9601" y1="29946" x2="9197" y2="60072"/>
                        <a14:foregroundMark x1="25617" y1="24387" x2="58860" y2="33353"/>
                        <a14:foregroundMark x1="58860" y1="33353" x2="32930" y2="18410"/>
                        <a14:foregroundMark x1="48946" y1="24148" x2="50292" y2="23670"/>
                        <a14:foregroundMark x1="12965" y1="8308" x2="32930" y2="20921"/>
                        <a14:foregroundMark x1="12607" y1="13628" x2="15029" y2="16378"/>
                        <a14:foregroundMark x1="30866" y1="15123" x2="65455" y2="30305"/>
                        <a14:foregroundMark x1="65455" y1="30305" x2="31314" y2="21040"/>
                        <a14:foregroundMark x1="31314" y1="21040" x2="61193" y2="31859"/>
                        <a14:foregroundMark x1="61193" y1="31859" x2="29924" y2="20084"/>
                        <a14:foregroundMark x1="29924" y1="20084" x2="29924" y2="19904"/>
                        <a14:foregroundMark x1="67609" y1="36940" x2="40242" y2="16916"/>
                        <a14:foregroundMark x1="40242" y1="16916" x2="72230" y2="33891"/>
                        <a14:foregroundMark x1="72230" y1="33891" x2="84567" y2="30424"/>
                        <a14:foregroundMark x1="5742" y1="66587" x2="63347" y2="89002"/>
                        <a14:foregroundMark x1="63347" y1="89002" x2="80350" y2="88822"/>
                        <a14:foregroundMark x1="6236" y1="70412" x2="56617" y2="85894"/>
                        <a14:foregroundMark x1="6236" y1="67065" x2="5742" y2="70173"/>
                        <a14:foregroundMark x1="6415" y1="71548" x2="76851" y2="94202"/>
                        <a14:foregroundMark x1="75819" y1="93963" x2="88605" y2="83861"/>
                        <a14:foregroundMark x1="85419" y1="29348" x2="76851" y2="24866"/>
                        <a14:foregroundMark x1="87438" y1="27794" x2="85061" y2="33831"/>
                        <a14:foregroundMark x1="87259" y1="29348" x2="82548" y2="25762"/>
                        <a14:foregroundMark x1="82234" y1="26181" x2="85061" y2="27555"/>
                        <a14:foregroundMark x1="43831" y1="18589" x2="65545" y2="25523"/>
                        <a14:foregroundMark x1="7088" y1="16557" x2="14356" y2="19486"/>
                        <a14:foregroundMark x1="5249" y1="18350" x2="6595" y2="23730"/>
                        <a14:foregroundMark x1="6101" y1="20622" x2="8255" y2="58458"/>
                        <a14:foregroundMark x1="8255" y1="58458" x2="7088" y2="66169"/>
                        <a14:foregroundMark x1="6595" y1="39211" x2="6015" y2="52048"/>
                        <a14:foregroundMark x1="24271" y1="11835" x2="44818" y2="17693"/>
                        <a14:foregroundMark x1="19919" y1="11178" x2="24450" y2="12732"/>
                        <a14:foregroundMark x1="22611" y1="10938" x2="72633" y2="25284"/>
                        <a14:foregroundMark x1="69089" y1="24208" x2="73441" y2="25523"/>
                        <a14:foregroundMark x1="74652" y1="24626" x2="87618" y2="27794"/>
                        <a14:foregroundMark x1="73441" y1="23491" x2="88111" y2="27316"/>
                        <a14:foregroundMark x1="71961" y1="24208" x2="23777" y2="12493"/>
                        <a14:foregroundMark x1="24535" y1="10125" x2="77524" y2="24208"/>
                        <a14:foregroundMark x1="86900" y1="33772" x2="86721" y2="82785"/>
                        <a14:foregroundMark x1="7582" y1="55469" x2="7582" y2="62224"/>
                        <a14:foregroundMark x1="7313" y1="56605" x2="6999" y2="63359"/>
                        <a14:foregroundMark x1="23598" y1="10998" x2="21310" y2="10819"/>
                        <a14:backgroundMark x1="4083" y1="45368" x2="4217" y2="73461"/>
                        <a14:backgroundMark x1="5339" y1="46862" x2="4890" y2="73461"/>
                        <a14:backgroundMark x1="24854" y1="9085" x2="25258" y2="9683"/>
                      </a14:backgroundRemoval>
                    </a14:imgEffect>
                  </a14:imgLayer>
                </a14:imgProps>
              </a:ext>
              <a:ext uri="{28A0092B-C50C-407E-A947-70E740481C1C}">
                <a14:useLocalDpi xmlns:a14="http://schemas.microsoft.com/office/drawing/2010/main" val="0"/>
              </a:ext>
            </a:extLst>
          </a:blip>
          <a:srcRect/>
          <a:stretch/>
        </p:blipFill>
        <p:spPr>
          <a:xfrm>
            <a:off x="1486130" y="4700264"/>
            <a:ext cx="925381" cy="694472"/>
          </a:xfrm>
          <a:prstGeom prst="rect">
            <a:avLst/>
          </a:prstGeom>
          <a:effectLst>
            <a:outerShdw blurRad="50800" dist="38100" dir="2700000" algn="tl" rotWithShape="0">
              <a:prstClr val="black">
                <a:alpha val="70000"/>
              </a:prstClr>
            </a:outerShdw>
          </a:effectLst>
        </p:spPr>
      </p:pic>
      <p:sp>
        <p:nvSpPr>
          <p:cNvPr id="24" name="TextBox 11">
            <a:extLst>
              <a:ext uri="{FF2B5EF4-FFF2-40B4-BE49-F238E27FC236}">
                <a16:creationId xmlns:a16="http://schemas.microsoft.com/office/drawing/2014/main" id="{C345A169-2B64-D8D8-F36A-6A0376D05B38}"/>
              </a:ext>
            </a:extLst>
          </p:cNvPr>
          <p:cNvSpPr txBox="1"/>
          <p:nvPr/>
        </p:nvSpPr>
        <p:spPr>
          <a:xfrm>
            <a:off x="1005201" y="5769125"/>
            <a:ext cx="186943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a:solidFill>
                  <a:srgbClr val="3C3C3C"/>
                </a:solidFill>
              </a:rPr>
              <a:t>Fuel cell stack</a:t>
            </a:r>
          </a:p>
        </p:txBody>
      </p:sp>
      <p:sp>
        <p:nvSpPr>
          <p:cNvPr id="25" name="TextBox 12">
            <a:extLst>
              <a:ext uri="{FF2B5EF4-FFF2-40B4-BE49-F238E27FC236}">
                <a16:creationId xmlns:a16="http://schemas.microsoft.com/office/drawing/2014/main" id="{38578316-0178-A26B-901C-0218C5A48D82}"/>
              </a:ext>
            </a:extLst>
          </p:cNvPr>
          <p:cNvSpPr txBox="1"/>
          <p:nvPr/>
        </p:nvSpPr>
        <p:spPr>
          <a:xfrm>
            <a:off x="9341149" y="5781164"/>
            <a:ext cx="1869434" cy="28469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50">
                <a:solidFill>
                  <a:srgbClr val="3C3C3C"/>
                </a:solidFill>
              </a:rPr>
              <a:t>Pure water</a:t>
            </a:r>
          </a:p>
        </p:txBody>
      </p:sp>
      <p:sp>
        <p:nvSpPr>
          <p:cNvPr id="26" name="TextBox 15">
            <a:extLst>
              <a:ext uri="{FF2B5EF4-FFF2-40B4-BE49-F238E27FC236}">
                <a16:creationId xmlns:a16="http://schemas.microsoft.com/office/drawing/2014/main" id="{A5A373B6-B6A0-0075-0A52-98D7B2D32EBE}"/>
              </a:ext>
            </a:extLst>
          </p:cNvPr>
          <p:cNvSpPr txBox="1"/>
          <p:nvPr/>
        </p:nvSpPr>
        <p:spPr>
          <a:xfrm>
            <a:off x="7352014" y="5772083"/>
            <a:ext cx="1869434" cy="28469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50">
                <a:solidFill>
                  <a:srgbClr val="3C3C3C"/>
                </a:solidFill>
              </a:rPr>
              <a:t>Electricity</a:t>
            </a:r>
          </a:p>
        </p:txBody>
      </p:sp>
      <p:sp>
        <p:nvSpPr>
          <p:cNvPr id="27" name="TextBox 11">
            <a:extLst>
              <a:ext uri="{FF2B5EF4-FFF2-40B4-BE49-F238E27FC236}">
                <a16:creationId xmlns:a16="http://schemas.microsoft.com/office/drawing/2014/main" id="{99D17E82-16B2-077E-D340-F77024C9D105}"/>
              </a:ext>
            </a:extLst>
          </p:cNvPr>
          <p:cNvSpPr txBox="1"/>
          <p:nvPr/>
        </p:nvSpPr>
        <p:spPr>
          <a:xfrm>
            <a:off x="3071657" y="5769125"/>
            <a:ext cx="186943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a:solidFill>
                  <a:srgbClr val="3C3C3C"/>
                </a:solidFill>
              </a:rPr>
              <a:t>Hydrogen</a:t>
            </a:r>
          </a:p>
        </p:txBody>
      </p:sp>
      <p:sp>
        <p:nvSpPr>
          <p:cNvPr id="28" name="TextBox 11">
            <a:extLst>
              <a:ext uri="{FF2B5EF4-FFF2-40B4-BE49-F238E27FC236}">
                <a16:creationId xmlns:a16="http://schemas.microsoft.com/office/drawing/2014/main" id="{61F62167-EBEE-FAD1-EF9F-DB7A45A42BD3}"/>
              </a:ext>
            </a:extLst>
          </p:cNvPr>
          <p:cNvSpPr txBox="1"/>
          <p:nvPr/>
        </p:nvSpPr>
        <p:spPr>
          <a:xfrm>
            <a:off x="5188465" y="5769124"/>
            <a:ext cx="186943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a:solidFill>
                  <a:srgbClr val="3C3C3C"/>
                </a:solidFill>
              </a:rPr>
              <a:t>Air</a:t>
            </a:r>
          </a:p>
        </p:txBody>
      </p:sp>
      <p:pic>
        <p:nvPicPr>
          <p:cNvPr id="36" name="Graphic 35" descr="Windy with solid fill">
            <a:extLst>
              <a:ext uri="{FF2B5EF4-FFF2-40B4-BE49-F238E27FC236}">
                <a16:creationId xmlns:a16="http://schemas.microsoft.com/office/drawing/2014/main" id="{E62A387E-97EE-F404-0B25-927FE7E4F91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43681" y="4679715"/>
            <a:ext cx="707091" cy="707091"/>
          </a:xfrm>
          <a:prstGeom prst="rect">
            <a:avLst/>
          </a:prstGeom>
          <a:effectLst>
            <a:outerShdw blurRad="50800" dist="38100" dir="2700000" algn="tl" rotWithShape="0">
              <a:prstClr val="black">
                <a:alpha val="66000"/>
              </a:prstClr>
            </a:outerShdw>
          </a:effectLst>
        </p:spPr>
      </p:pic>
      <p:pic>
        <p:nvPicPr>
          <p:cNvPr id="10" name="Picture Placeholder 5" descr="A picture containing black and white, outdoor, monochrome, black&#10;&#10;Description automatically generated">
            <a:extLst>
              <a:ext uri="{FF2B5EF4-FFF2-40B4-BE49-F238E27FC236}">
                <a16:creationId xmlns:a16="http://schemas.microsoft.com/office/drawing/2014/main" id="{8DA5BB68-665A-5F17-AFFE-7A74F91D9F8F}"/>
              </a:ext>
            </a:extLst>
          </p:cNvPr>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0" y="0"/>
            <a:ext cx="12192000" cy="1435100"/>
          </a:xfrm>
          <a:prstGeom prst="rect">
            <a:avLst/>
          </a:prstGeom>
        </p:spPr>
      </p:pic>
      <p:sp>
        <p:nvSpPr>
          <p:cNvPr id="11" name="矩形 13">
            <a:extLst>
              <a:ext uri="{FF2B5EF4-FFF2-40B4-BE49-F238E27FC236}">
                <a16:creationId xmlns:a16="http://schemas.microsoft.com/office/drawing/2014/main" id="{E42CF362-344D-88F8-7AD2-DD1FB70FA298}"/>
              </a:ext>
            </a:extLst>
          </p:cNvPr>
          <p:cNvSpPr/>
          <p:nvPr/>
        </p:nvSpPr>
        <p:spPr>
          <a:xfrm>
            <a:off x="0" y="0"/>
            <a:ext cx="12192000" cy="14351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2" name="矩形 10"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B0DA061B-D89B-06B7-98B6-5CA96AB89156}"/>
              </a:ext>
            </a:extLst>
          </p:cNvPr>
          <p:cNvSpPr/>
          <p:nvPr/>
        </p:nvSpPr>
        <p:spPr>
          <a:xfrm>
            <a:off x="460075" y="452963"/>
            <a:ext cx="4701293" cy="597536"/>
          </a:xfrm>
          <a:prstGeom prst="rect">
            <a:avLst/>
          </a:prstGeom>
        </p:spPr>
        <p:txBody>
          <a:bodyPr wrap="square" lIns="68580" tIns="34290" rIns="68580" bIns="34290">
            <a:spAutoFit/>
          </a:bodyPr>
          <a:lstStyle/>
          <a:p>
            <a:pPr>
              <a:lnSpc>
                <a:spcPct val="120000"/>
              </a:lnSpc>
            </a:pPr>
            <a:r>
              <a:rPr lang="en-GB" altLang="zh-CN" sz="3200" b="1">
                <a:solidFill>
                  <a:schemeClr val="bg1"/>
                </a:solidFill>
                <a:ea typeface="Yu Gothic" panose="020B0400000000000000" pitchFamily="34" charset="-128"/>
                <a:cs typeface="Arial"/>
              </a:rPr>
              <a:t>What is a fuel cell?</a:t>
            </a:r>
          </a:p>
        </p:txBody>
      </p:sp>
      <p:pic>
        <p:nvPicPr>
          <p:cNvPr id="13" name="Picture 12" descr="A picture containing symbol, circle&#10;&#10;Description automatically generated">
            <a:extLst>
              <a:ext uri="{FF2B5EF4-FFF2-40B4-BE49-F238E27FC236}">
                <a16:creationId xmlns:a16="http://schemas.microsoft.com/office/drawing/2014/main" id="{58ED60DF-4A2D-6EC0-556A-E9170C50A23D}"/>
              </a:ext>
            </a:extLst>
          </p:cNvPr>
          <p:cNvPicPr>
            <a:picLocks noChangeAspect="1"/>
          </p:cNvPicPr>
          <p:nvPr/>
        </p:nvPicPr>
        <p:blipFill>
          <a:blip r:embed="rId16"/>
          <a:stretch>
            <a:fillRect/>
          </a:stretch>
        </p:blipFill>
        <p:spPr>
          <a:xfrm>
            <a:off x="10368243" y="-269204"/>
            <a:ext cx="1924424" cy="1924424"/>
          </a:xfrm>
          <a:prstGeom prst="rect">
            <a:avLst/>
          </a:prstGeom>
        </p:spPr>
      </p:pic>
    </p:spTree>
    <p:extLst>
      <p:ext uri="{BB962C8B-B14F-4D97-AF65-F5344CB8AC3E}">
        <p14:creationId xmlns:p14="http://schemas.microsoft.com/office/powerpoint/2010/main" val="273696793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5" descr="A picture containing black and white, outdoor, monochrome, black&#10;&#10;Description automatically generated">
            <a:extLst>
              <a:ext uri="{FF2B5EF4-FFF2-40B4-BE49-F238E27FC236}">
                <a16:creationId xmlns:a16="http://schemas.microsoft.com/office/drawing/2014/main" id="{37B8D17C-737B-E79C-63EE-3F35A6A1C91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92000" cy="1435100"/>
          </a:xfrm>
          <a:prstGeom prst="rect">
            <a:avLst/>
          </a:prstGeom>
        </p:spPr>
      </p:pic>
      <p:sp>
        <p:nvSpPr>
          <p:cNvPr id="4" name="矩形 13">
            <a:extLst>
              <a:ext uri="{FF2B5EF4-FFF2-40B4-BE49-F238E27FC236}">
                <a16:creationId xmlns:a16="http://schemas.microsoft.com/office/drawing/2014/main" id="{AF963AFB-3730-8B71-0059-EED747E8DBD8}"/>
              </a:ext>
            </a:extLst>
          </p:cNvPr>
          <p:cNvSpPr/>
          <p:nvPr/>
        </p:nvSpPr>
        <p:spPr>
          <a:xfrm>
            <a:off x="0" y="0"/>
            <a:ext cx="12192000" cy="14351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矩形 10"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DA559DE8-C864-EF8F-EDC7-FBB02A4BC5B7}"/>
              </a:ext>
            </a:extLst>
          </p:cNvPr>
          <p:cNvSpPr/>
          <p:nvPr/>
        </p:nvSpPr>
        <p:spPr>
          <a:xfrm>
            <a:off x="460075" y="452963"/>
            <a:ext cx="10471628" cy="597536"/>
          </a:xfrm>
          <a:prstGeom prst="rect">
            <a:avLst/>
          </a:prstGeom>
        </p:spPr>
        <p:txBody>
          <a:bodyPr wrap="square" lIns="68580" tIns="34290" rIns="68580" bIns="34290">
            <a:spAutoFit/>
          </a:bodyPr>
          <a:lstStyle/>
          <a:p>
            <a:pPr>
              <a:lnSpc>
                <a:spcPct val="120000"/>
              </a:lnSpc>
            </a:pPr>
            <a:r>
              <a:rPr lang="en-GB" altLang="zh-CN" sz="3200" b="1">
                <a:solidFill>
                  <a:schemeClr val="bg1"/>
                </a:solidFill>
                <a:ea typeface="Yu Gothic" panose="020B0400000000000000" pitchFamily="34" charset="-128"/>
                <a:cs typeface="Arial"/>
              </a:rPr>
              <a:t>Zero-emission power from 800W to 1MW</a:t>
            </a:r>
          </a:p>
        </p:txBody>
      </p:sp>
      <p:pic>
        <p:nvPicPr>
          <p:cNvPr id="6" name="Picture 5" descr="A picture containing symbol, circle&#10;&#10;Description automatically generated">
            <a:extLst>
              <a:ext uri="{FF2B5EF4-FFF2-40B4-BE49-F238E27FC236}">
                <a16:creationId xmlns:a16="http://schemas.microsoft.com/office/drawing/2014/main" id="{9C66F8EC-2E7A-07EE-7D65-FF540A2B3FD3}"/>
              </a:ext>
            </a:extLst>
          </p:cNvPr>
          <p:cNvPicPr>
            <a:picLocks noChangeAspect="1"/>
          </p:cNvPicPr>
          <p:nvPr/>
        </p:nvPicPr>
        <p:blipFill>
          <a:blip r:embed="rId4"/>
          <a:stretch>
            <a:fillRect/>
          </a:stretch>
        </p:blipFill>
        <p:spPr>
          <a:xfrm>
            <a:off x="10368243" y="-269204"/>
            <a:ext cx="1924424" cy="1924424"/>
          </a:xfrm>
          <a:prstGeom prst="rect">
            <a:avLst/>
          </a:prstGeom>
        </p:spPr>
      </p:pic>
      <p:pic>
        <p:nvPicPr>
          <p:cNvPr id="2" name="Picture 1" descr="A collage of different types of electrical equipment&#10;&#10;Description automatically generated">
            <a:extLst>
              <a:ext uri="{FF2B5EF4-FFF2-40B4-BE49-F238E27FC236}">
                <a16:creationId xmlns:a16="http://schemas.microsoft.com/office/drawing/2014/main" id="{DCFDD6EB-1A47-1111-A9A1-30D01A2C83C4}"/>
              </a:ext>
            </a:extLst>
          </p:cNvPr>
          <p:cNvPicPr>
            <a:picLocks noChangeAspect="1"/>
          </p:cNvPicPr>
          <p:nvPr/>
        </p:nvPicPr>
        <p:blipFill rotWithShape="1">
          <a:blip r:embed="rId5"/>
          <a:srcRect r="302" b="305"/>
          <a:stretch/>
        </p:blipFill>
        <p:spPr>
          <a:xfrm>
            <a:off x="208359" y="1547138"/>
            <a:ext cx="11775285" cy="3882822"/>
          </a:xfrm>
          <a:prstGeom prst="rect">
            <a:avLst/>
          </a:prstGeom>
        </p:spPr>
      </p:pic>
    </p:spTree>
    <p:extLst>
      <p:ext uri="{BB962C8B-B14F-4D97-AF65-F5344CB8AC3E}">
        <p14:creationId xmlns:p14="http://schemas.microsoft.com/office/powerpoint/2010/main" val="396250219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CDE3ED-A62C-E98E-23C0-B9598986FD3A}"/>
              </a:ext>
            </a:extLst>
          </p:cNvPr>
          <p:cNvSpPr/>
          <p:nvPr/>
        </p:nvSpPr>
        <p:spPr>
          <a:xfrm>
            <a:off x="159391" y="134224"/>
            <a:ext cx="3624044" cy="8151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oup 63">
            <a:extLst>
              <a:ext uri="{FF2B5EF4-FFF2-40B4-BE49-F238E27FC236}">
                <a16:creationId xmlns:a16="http://schemas.microsoft.com/office/drawing/2014/main" id="{D1EA27B4-807B-9FA4-9768-951C4BB92C21}"/>
              </a:ext>
            </a:extLst>
          </p:cNvPr>
          <p:cNvGrpSpPr/>
          <p:nvPr/>
        </p:nvGrpSpPr>
        <p:grpSpPr>
          <a:xfrm>
            <a:off x="512799" y="-188719"/>
            <a:ext cx="11679201" cy="1486666"/>
            <a:chOff x="512799" y="-188719"/>
            <a:chExt cx="11679201" cy="1486666"/>
          </a:xfrm>
        </p:grpSpPr>
        <p:sp>
          <p:nvSpPr>
            <p:cNvPr id="26" name="Rectangle 25">
              <a:extLst>
                <a:ext uri="{FF2B5EF4-FFF2-40B4-BE49-F238E27FC236}">
                  <a16:creationId xmlns:a16="http://schemas.microsoft.com/office/drawing/2014/main" id="{847160EA-32FF-F5E2-968B-E7CA22F888FE}"/>
                </a:ext>
              </a:extLst>
            </p:cNvPr>
            <p:cNvSpPr/>
            <p:nvPr/>
          </p:nvSpPr>
          <p:spPr>
            <a:xfrm>
              <a:off x="5014377" y="87149"/>
              <a:ext cx="7177623" cy="930033"/>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pic>
          <p:nvPicPr>
            <p:cNvPr id="9" name="Picture 8" descr="A picture containing symbol, graphics, halloween, pumpkin&#10;&#10;Description automatically generated">
              <a:extLst>
                <a:ext uri="{FF2B5EF4-FFF2-40B4-BE49-F238E27FC236}">
                  <a16:creationId xmlns:a16="http://schemas.microsoft.com/office/drawing/2014/main" id="{3B751760-77BF-649A-FD45-15C8A349D1A7}"/>
                </a:ext>
              </a:extLst>
            </p:cNvPr>
            <p:cNvPicPr>
              <a:picLocks noChangeAspect="1"/>
            </p:cNvPicPr>
            <p:nvPr/>
          </p:nvPicPr>
          <p:blipFill rotWithShape="1">
            <a:blip r:embed="rId3"/>
            <a:srcRect l="40903"/>
            <a:stretch/>
          </p:blipFill>
          <p:spPr>
            <a:xfrm>
              <a:off x="512799" y="-188719"/>
              <a:ext cx="1737487" cy="1485738"/>
            </a:xfrm>
            <a:prstGeom prst="rect">
              <a:avLst/>
            </a:prstGeom>
          </p:spPr>
        </p:pic>
        <p:pic>
          <p:nvPicPr>
            <p:cNvPr id="32" name="Picture 31" descr="A picture containing sky, outdoor, clouds&#10;&#10;Description automatically generated">
              <a:extLst>
                <a:ext uri="{FF2B5EF4-FFF2-40B4-BE49-F238E27FC236}">
                  <a16:creationId xmlns:a16="http://schemas.microsoft.com/office/drawing/2014/main" id="{8386BEBA-E692-1984-CE71-F72CEE467D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65036" y="47101"/>
              <a:ext cx="1505098" cy="999850"/>
            </a:xfrm>
            <a:prstGeom prst="rect">
              <a:avLst/>
            </a:prstGeom>
          </p:spPr>
        </p:pic>
        <p:pic>
          <p:nvPicPr>
            <p:cNvPr id="36" name="Picture 35" descr="A helicopter flying over a construction site&#10;&#10;Description automatically generated with medium confidence">
              <a:extLst>
                <a:ext uri="{FF2B5EF4-FFF2-40B4-BE49-F238E27FC236}">
                  <a16:creationId xmlns:a16="http://schemas.microsoft.com/office/drawing/2014/main" id="{CD2D4B58-C863-ECCE-412A-2592E46E786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15748" y="51073"/>
              <a:ext cx="1505099" cy="995935"/>
            </a:xfrm>
            <a:prstGeom prst="rect">
              <a:avLst/>
            </a:prstGeom>
          </p:spPr>
        </p:pic>
        <p:pic>
          <p:nvPicPr>
            <p:cNvPr id="40" name="Picture 39">
              <a:extLst>
                <a:ext uri="{FF2B5EF4-FFF2-40B4-BE49-F238E27FC236}">
                  <a16:creationId xmlns:a16="http://schemas.microsoft.com/office/drawing/2014/main" id="{B7DD630C-C9F9-CEEB-A047-D8E56D08D6E8}"/>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54907" y="50269"/>
              <a:ext cx="1505098" cy="996728"/>
            </a:xfrm>
            <a:prstGeom prst="rect">
              <a:avLst/>
            </a:prstGeom>
          </p:spPr>
        </p:pic>
        <p:sp>
          <p:nvSpPr>
            <p:cNvPr id="43" name="Triangle 30">
              <a:extLst>
                <a:ext uri="{FF2B5EF4-FFF2-40B4-BE49-F238E27FC236}">
                  <a16:creationId xmlns:a16="http://schemas.microsoft.com/office/drawing/2014/main" id="{4EDBFE14-9E2D-D188-78DC-774601C33ADC}"/>
                </a:ext>
              </a:extLst>
            </p:cNvPr>
            <p:cNvSpPr/>
            <p:nvPr/>
          </p:nvSpPr>
          <p:spPr>
            <a:xfrm rot="5400000">
              <a:off x="4468541" y="502232"/>
              <a:ext cx="266099" cy="143413"/>
            </a:xfrm>
            <a:custGeom>
              <a:avLst/>
              <a:gdLst>
                <a:gd name="connsiteX0" fmla="*/ 0 w 3665824"/>
                <a:gd name="connsiteY0" fmla="*/ 3160193 h 3160193"/>
                <a:gd name="connsiteX1" fmla="*/ 1832912 w 3665824"/>
                <a:gd name="connsiteY1" fmla="*/ 0 h 3160193"/>
                <a:gd name="connsiteX2" fmla="*/ 3665824 w 3665824"/>
                <a:gd name="connsiteY2" fmla="*/ 3160193 h 3160193"/>
                <a:gd name="connsiteX3" fmla="*/ 0 w 3665824"/>
                <a:gd name="connsiteY3" fmla="*/ 3160193 h 3160193"/>
                <a:gd name="connsiteX0" fmla="*/ 0 w 3665824"/>
                <a:gd name="connsiteY0" fmla="*/ 3160193 h 3162925"/>
                <a:gd name="connsiteX1" fmla="*/ 1832912 w 3665824"/>
                <a:gd name="connsiteY1" fmla="*/ 0 h 3162925"/>
                <a:gd name="connsiteX2" fmla="*/ 3665824 w 3665824"/>
                <a:gd name="connsiteY2" fmla="*/ 3160193 h 3162925"/>
                <a:gd name="connsiteX3" fmla="*/ 1828800 w 3665824"/>
                <a:gd name="connsiteY3" fmla="*/ 3162925 h 3162925"/>
                <a:gd name="connsiteX4" fmla="*/ 0 w 3665824"/>
                <a:gd name="connsiteY4" fmla="*/ 3160193 h 3162925"/>
                <a:gd name="connsiteX0" fmla="*/ 1828800 w 3665824"/>
                <a:gd name="connsiteY0" fmla="*/ 3162925 h 3254365"/>
                <a:gd name="connsiteX1" fmla="*/ 0 w 3665824"/>
                <a:gd name="connsiteY1" fmla="*/ 3160193 h 3254365"/>
                <a:gd name="connsiteX2" fmla="*/ 1832912 w 3665824"/>
                <a:gd name="connsiteY2" fmla="*/ 0 h 3254365"/>
                <a:gd name="connsiteX3" fmla="*/ 3665824 w 3665824"/>
                <a:gd name="connsiteY3" fmla="*/ 3160193 h 3254365"/>
                <a:gd name="connsiteX4" fmla="*/ 1920240 w 3665824"/>
                <a:gd name="connsiteY4" fmla="*/ 3254365 h 3254365"/>
                <a:gd name="connsiteX0" fmla="*/ 0 w 3665824"/>
                <a:gd name="connsiteY0" fmla="*/ 3160193 h 3254365"/>
                <a:gd name="connsiteX1" fmla="*/ 1832912 w 3665824"/>
                <a:gd name="connsiteY1" fmla="*/ 0 h 3254365"/>
                <a:gd name="connsiteX2" fmla="*/ 3665824 w 3665824"/>
                <a:gd name="connsiteY2" fmla="*/ 3160193 h 3254365"/>
                <a:gd name="connsiteX3" fmla="*/ 1920240 w 3665824"/>
                <a:gd name="connsiteY3" fmla="*/ 3254365 h 3254365"/>
                <a:gd name="connsiteX0" fmla="*/ 0 w 3665824"/>
                <a:gd name="connsiteY0" fmla="*/ 3160193 h 3160193"/>
                <a:gd name="connsiteX1" fmla="*/ 1832912 w 3665824"/>
                <a:gd name="connsiteY1" fmla="*/ 0 h 3160193"/>
                <a:gd name="connsiteX2" fmla="*/ 3665824 w 3665824"/>
                <a:gd name="connsiteY2" fmla="*/ 3160193 h 3160193"/>
              </a:gdLst>
              <a:ahLst/>
              <a:cxnLst>
                <a:cxn ang="0">
                  <a:pos x="connsiteX0" y="connsiteY0"/>
                </a:cxn>
                <a:cxn ang="0">
                  <a:pos x="connsiteX1" y="connsiteY1"/>
                </a:cxn>
                <a:cxn ang="0">
                  <a:pos x="connsiteX2" y="connsiteY2"/>
                </a:cxn>
              </a:cxnLst>
              <a:rect l="l" t="t" r="r" b="b"/>
              <a:pathLst>
                <a:path w="3665824" h="3160193">
                  <a:moveTo>
                    <a:pt x="0" y="3160193"/>
                  </a:moveTo>
                  <a:lnTo>
                    <a:pt x="1832912" y="0"/>
                  </a:lnTo>
                  <a:lnTo>
                    <a:pt x="3665824" y="3160193"/>
                  </a:lnTo>
                </a:path>
              </a:pathLst>
            </a:custGeom>
            <a:noFill/>
            <a:ln w="2540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EA5C25"/>
                  </a:solidFill>
                </a:ln>
                <a:solidFill>
                  <a:srgbClr val="EA5C25"/>
                </a:solidFill>
                <a:effectLst/>
                <a:uLnTx/>
                <a:uFillTx/>
                <a:latin typeface="Verdana" panose="020B0604030504040204" pitchFamily="34" charset="0"/>
                <a:ea typeface="+mn-ea"/>
                <a:cs typeface="+mn-cs"/>
              </a:endParaRPr>
            </a:p>
          </p:txBody>
        </p:sp>
        <p:sp>
          <p:nvSpPr>
            <p:cNvPr id="48" name="TextBox 47">
              <a:extLst>
                <a:ext uri="{FF2B5EF4-FFF2-40B4-BE49-F238E27FC236}">
                  <a16:creationId xmlns:a16="http://schemas.microsoft.com/office/drawing/2014/main" id="{137A5E57-8970-582C-5604-334E326D9D03}"/>
                </a:ext>
              </a:extLst>
            </p:cNvPr>
            <p:cNvSpPr txBox="1"/>
            <p:nvPr/>
          </p:nvSpPr>
          <p:spPr>
            <a:xfrm rot="16200000">
              <a:off x="4677736" y="461100"/>
              <a:ext cx="140370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Surveying</a:t>
              </a:r>
              <a:r>
                <a:rPr kumimoji="0" lang="en-GB" sz="900" b="0" i="0" u="none" strike="noStrike" kern="1200" cap="none" spc="0" normalizeH="0" baseline="0" noProof="0">
                  <a:ln>
                    <a:noFill/>
                  </a:ln>
                  <a:solidFill>
                    <a:srgbClr val="FFFFFF"/>
                  </a:solidFill>
                  <a:effectLst/>
                  <a:uLnTx/>
                  <a:uFillTx/>
                  <a:latin typeface="Verdana"/>
                  <a:ea typeface="+mn-ea"/>
                  <a:cs typeface="+mn-cs"/>
                </a:rPr>
                <a:t> </a:t>
              </a:r>
            </a:p>
          </p:txBody>
        </p:sp>
        <p:sp>
          <p:nvSpPr>
            <p:cNvPr id="49" name="TextBox 48">
              <a:extLst>
                <a:ext uri="{FF2B5EF4-FFF2-40B4-BE49-F238E27FC236}">
                  <a16:creationId xmlns:a16="http://schemas.microsoft.com/office/drawing/2014/main" id="{023E44C7-F999-1164-67DC-7DFAC6ECF6B3}"/>
                </a:ext>
              </a:extLst>
            </p:cNvPr>
            <p:cNvSpPr txBox="1"/>
            <p:nvPr/>
          </p:nvSpPr>
          <p:spPr>
            <a:xfrm rot="16200000">
              <a:off x="6734852" y="460075"/>
              <a:ext cx="140370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Mapping</a:t>
              </a:r>
              <a:r>
                <a:rPr kumimoji="0" lang="en-GB" sz="900" b="0" i="0" u="none" strike="noStrike" kern="1200" cap="none" spc="0" normalizeH="0" baseline="0" noProof="0">
                  <a:ln>
                    <a:noFill/>
                  </a:ln>
                  <a:solidFill>
                    <a:srgbClr val="FFFFFF"/>
                  </a:solidFill>
                  <a:effectLst/>
                  <a:uLnTx/>
                  <a:uFillTx/>
                  <a:latin typeface="Verdana"/>
                  <a:ea typeface="+mn-ea"/>
                  <a:cs typeface="+mn-cs"/>
                </a:rPr>
                <a:t> </a:t>
              </a:r>
            </a:p>
          </p:txBody>
        </p:sp>
        <p:sp>
          <p:nvSpPr>
            <p:cNvPr id="50" name="TextBox 49">
              <a:extLst>
                <a:ext uri="{FF2B5EF4-FFF2-40B4-BE49-F238E27FC236}">
                  <a16:creationId xmlns:a16="http://schemas.microsoft.com/office/drawing/2014/main" id="{070E4F10-EF2C-C696-0D73-B573D04BE299}"/>
                </a:ext>
              </a:extLst>
            </p:cNvPr>
            <p:cNvSpPr txBox="1"/>
            <p:nvPr/>
          </p:nvSpPr>
          <p:spPr>
            <a:xfrm rot="16200000">
              <a:off x="8690156" y="384612"/>
              <a:ext cx="14573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Pipeline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Inspection</a:t>
              </a:r>
              <a:r>
                <a:rPr kumimoji="0" lang="en-GB" sz="900" b="0" i="0" u="none" strike="noStrike" kern="1200" cap="none" spc="0" normalizeH="0" baseline="0" noProof="0">
                  <a:ln>
                    <a:noFill/>
                  </a:ln>
                  <a:solidFill>
                    <a:srgbClr val="FFFFFF"/>
                  </a:solidFill>
                  <a:effectLst/>
                  <a:uLnTx/>
                  <a:uFillTx/>
                  <a:latin typeface="Verdana"/>
                  <a:ea typeface="+mn-ea"/>
                  <a:cs typeface="+mn-cs"/>
                </a:rPr>
                <a:t> </a:t>
              </a:r>
            </a:p>
          </p:txBody>
        </p:sp>
        <p:sp>
          <p:nvSpPr>
            <p:cNvPr id="67" name="TextBox 66">
              <a:extLst>
                <a:ext uri="{FF2B5EF4-FFF2-40B4-BE49-F238E27FC236}">
                  <a16:creationId xmlns:a16="http://schemas.microsoft.com/office/drawing/2014/main" id="{D321D2DC-6695-CBBF-4F3F-93475795324E}"/>
                </a:ext>
              </a:extLst>
            </p:cNvPr>
            <p:cNvSpPr txBox="1"/>
            <p:nvPr/>
          </p:nvSpPr>
          <p:spPr>
            <a:xfrm>
              <a:off x="2706403" y="460690"/>
              <a:ext cx="15275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EA5C25"/>
                  </a:solidFill>
                  <a:effectLst/>
                  <a:uLnTx/>
                  <a:uFillTx/>
                  <a:latin typeface="Verdana"/>
                  <a:ea typeface="+mn-ea"/>
                  <a:cs typeface="+mn-cs"/>
                </a:rPr>
                <a:t>800W – 24kW</a:t>
              </a:r>
              <a:r>
                <a:rPr kumimoji="0" lang="en-GB" sz="1100" b="0" i="0" u="none" strike="noStrike" kern="1200" cap="none" spc="0" normalizeH="0" baseline="0" noProof="0">
                  <a:ln>
                    <a:noFill/>
                  </a:ln>
                  <a:solidFill>
                    <a:srgbClr val="EA5C25"/>
                  </a:solidFill>
                  <a:effectLst/>
                  <a:uLnTx/>
                  <a:uFillTx/>
                  <a:latin typeface="Verdana"/>
                  <a:ea typeface="+mn-ea"/>
                  <a:cs typeface="+mn-cs"/>
                </a:rPr>
                <a:t> </a:t>
              </a:r>
            </a:p>
          </p:txBody>
        </p:sp>
      </p:grpSp>
      <p:grpSp>
        <p:nvGrpSpPr>
          <p:cNvPr id="66" name="Group 65">
            <a:extLst>
              <a:ext uri="{FF2B5EF4-FFF2-40B4-BE49-F238E27FC236}">
                <a16:creationId xmlns:a16="http://schemas.microsoft.com/office/drawing/2014/main" id="{FABACB06-5ED3-1CAF-C8D9-8627906E8B6F}"/>
              </a:ext>
            </a:extLst>
          </p:cNvPr>
          <p:cNvGrpSpPr/>
          <p:nvPr/>
        </p:nvGrpSpPr>
        <p:grpSpPr>
          <a:xfrm>
            <a:off x="512799" y="862178"/>
            <a:ext cx="11679201" cy="1487829"/>
            <a:chOff x="512799" y="878956"/>
            <a:chExt cx="11679201" cy="1487829"/>
          </a:xfrm>
        </p:grpSpPr>
        <p:sp>
          <p:nvSpPr>
            <p:cNvPr id="27" name="Rectangle 26">
              <a:extLst>
                <a:ext uri="{FF2B5EF4-FFF2-40B4-BE49-F238E27FC236}">
                  <a16:creationId xmlns:a16="http://schemas.microsoft.com/office/drawing/2014/main" id="{86C4FAF5-158F-1AFA-A6F8-F178A3C18732}"/>
                </a:ext>
              </a:extLst>
            </p:cNvPr>
            <p:cNvSpPr/>
            <p:nvPr/>
          </p:nvSpPr>
          <p:spPr>
            <a:xfrm>
              <a:off x="5014377" y="1158103"/>
              <a:ext cx="7177623" cy="93283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pic>
          <p:nvPicPr>
            <p:cNvPr id="13" name="Picture 12" descr="A picture containing graphics, graphic design, font, symbol&#10;&#10;Description automatically generated">
              <a:extLst>
                <a:ext uri="{FF2B5EF4-FFF2-40B4-BE49-F238E27FC236}">
                  <a16:creationId xmlns:a16="http://schemas.microsoft.com/office/drawing/2014/main" id="{FA2F686B-8592-38F1-1351-6B3518CDF4A2}"/>
                </a:ext>
              </a:extLst>
            </p:cNvPr>
            <p:cNvPicPr>
              <a:picLocks noChangeAspect="1"/>
            </p:cNvPicPr>
            <p:nvPr/>
          </p:nvPicPr>
          <p:blipFill rotWithShape="1">
            <a:blip r:embed="rId7"/>
            <a:srcRect l="37100"/>
            <a:stretch/>
          </p:blipFill>
          <p:spPr>
            <a:xfrm>
              <a:off x="512799" y="878956"/>
              <a:ext cx="2038826" cy="1485738"/>
            </a:xfrm>
            <a:prstGeom prst="rect">
              <a:avLst/>
            </a:prstGeom>
          </p:spPr>
        </p:pic>
        <p:pic>
          <p:nvPicPr>
            <p:cNvPr id="31" name="Picture 30">
              <a:extLst>
                <a:ext uri="{FF2B5EF4-FFF2-40B4-BE49-F238E27FC236}">
                  <a16:creationId xmlns:a16="http://schemas.microsoft.com/office/drawing/2014/main" id="{25482059-0CF5-3CBC-2206-11240A4FD9B0}"/>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76143" y="1122174"/>
              <a:ext cx="1505098" cy="998916"/>
            </a:xfrm>
            <a:prstGeom prst="rect">
              <a:avLst/>
            </a:prstGeom>
          </p:spPr>
        </p:pic>
        <p:pic>
          <p:nvPicPr>
            <p:cNvPr id="37" name="Picture 36">
              <a:extLst>
                <a:ext uri="{FF2B5EF4-FFF2-40B4-BE49-F238E27FC236}">
                  <a16:creationId xmlns:a16="http://schemas.microsoft.com/office/drawing/2014/main" id="{50DDD6A3-AB70-B3DD-7F01-C6A8B8A3D837}"/>
                </a:ext>
                <a:ext uri="{C183D7F6-B498-43B3-948B-1728B52AA6E4}">
                  <adec:decorative xmlns:adec="http://schemas.microsoft.com/office/drawing/2017/decorative" val="1"/>
                </a:ext>
              </a:extLst>
            </p:cNvPr>
            <p:cNvPicPr>
              <a:picLocks noChangeAspect="1"/>
            </p:cNvPicPr>
            <p:nvPr/>
          </p:nvPicPr>
          <p:blipFill rotWithShape="1">
            <a:blip r:embed="rId9"/>
            <a:srcRect t="6351" b="6276"/>
            <a:stretch/>
          </p:blipFill>
          <p:spPr>
            <a:xfrm>
              <a:off x="7606846" y="1126062"/>
              <a:ext cx="1513970" cy="992105"/>
            </a:xfrm>
            <a:prstGeom prst="rect">
              <a:avLst/>
            </a:prstGeom>
          </p:spPr>
        </p:pic>
        <p:pic>
          <p:nvPicPr>
            <p:cNvPr id="39" name="Picture 38">
              <a:extLst>
                <a:ext uri="{FF2B5EF4-FFF2-40B4-BE49-F238E27FC236}">
                  <a16:creationId xmlns:a16="http://schemas.microsoft.com/office/drawing/2014/main" id="{0D0B42E2-D683-8C94-254E-D82C2DDCF3B8}"/>
                </a:ex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554907" y="1126062"/>
              <a:ext cx="1505100" cy="992105"/>
            </a:xfrm>
            <a:prstGeom prst="rect">
              <a:avLst/>
            </a:prstGeom>
          </p:spPr>
        </p:pic>
        <p:sp>
          <p:nvSpPr>
            <p:cNvPr id="46" name="Triangle 30">
              <a:extLst>
                <a:ext uri="{FF2B5EF4-FFF2-40B4-BE49-F238E27FC236}">
                  <a16:creationId xmlns:a16="http://schemas.microsoft.com/office/drawing/2014/main" id="{F965BFB4-11BC-402D-A008-AA79B946E24F}"/>
                </a:ext>
              </a:extLst>
            </p:cNvPr>
            <p:cNvSpPr/>
            <p:nvPr/>
          </p:nvSpPr>
          <p:spPr>
            <a:xfrm rot="5400000">
              <a:off x="4468540" y="1548907"/>
              <a:ext cx="266099" cy="143413"/>
            </a:xfrm>
            <a:custGeom>
              <a:avLst/>
              <a:gdLst>
                <a:gd name="connsiteX0" fmla="*/ 0 w 3665824"/>
                <a:gd name="connsiteY0" fmla="*/ 3160193 h 3160193"/>
                <a:gd name="connsiteX1" fmla="*/ 1832912 w 3665824"/>
                <a:gd name="connsiteY1" fmla="*/ 0 h 3160193"/>
                <a:gd name="connsiteX2" fmla="*/ 3665824 w 3665824"/>
                <a:gd name="connsiteY2" fmla="*/ 3160193 h 3160193"/>
                <a:gd name="connsiteX3" fmla="*/ 0 w 3665824"/>
                <a:gd name="connsiteY3" fmla="*/ 3160193 h 3160193"/>
                <a:gd name="connsiteX0" fmla="*/ 0 w 3665824"/>
                <a:gd name="connsiteY0" fmla="*/ 3160193 h 3162925"/>
                <a:gd name="connsiteX1" fmla="*/ 1832912 w 3665824"/>
                <a:gd name="connsiteY1" fmla="*/ 0 h 3162925"/>
                <a:gd name="connsiteX2" fmla="*/ 3665824 w 3665824"/>
                <a:gd name="connsiteY2" fmla="*/ 3160193 h 3162925"/>
                <a:gd name="connsiteX3" fmla="*/ 1828800 w 3665824"/>
                <a:gd name="connsiteY3" fmla="*/ 3162925 h 3162925"/>
                <a:gd name="connsiteX4" fmla="*/ 0 w 3665824"/>
                <a:gd name="connsiteY4" fmla="*/ 3160193 h 3162925"/>
                <a:gd name="connsiteX0" fmla="*/ 1828800 w 3665824"/>
                <a:gd name="connsiteY0" fmla="*/ 3162925 h 3254365"/>
                <a:gd name="connsiteX1" fmla="*/ 0 w 3665824"/>
                <a:gd name="connsiteY1" fmla="*/ 3160193 h 3254365"/>
                <a:gd name="connsiteX2" fmla="*/ 1832912 w 3665824"/>
                <a:gd name="connsiteY2" fmla="*/ 0 h 3254365"/>
                <a:gd name="connsiteX3" fmla="*/ 3665824 w 3665824"/>
                <a:gd name="connsiteY3" fmla="*/ 3160193 h 3254365"/>
                <a:gd name="connsiteX4" fmla="*/ 1920240 w 3665824"/>
                <a:gd name="connsiteY4" fmla="*/ 3254365 h 3254365"/>
                <a:gd name="connsiteX0" fmla="*/ 0 w 3665824"/>
                <a:gd name="connsiteY0" fmla="*/ 3160193 h 3254365"/>
                <a:gd name="connsiteX1" fmla="*/ 1832912 w 3665824"/>
                <a:gd name="connsiteY1" fmla="*/ 0 h 3254365"/>
                <a:gd name="connsiteX2" fmla="*/ 3665824 w 3665824"/>
                <a:gd name="connsiteY2" fmla="*/ 3160193 h 3254365"/>
                <a:gd name="connsiteX3" fmla="*/ 1920240 w 3665824"/>
                <a:gd name="connsiteY3" fmla="*/ 3254365 h 3254365"/>
                <a:gd name="connsiteX0" fmla="*/ 0 w 3665824"/>
                <a:gd name="connsiteY0" fmla="*/ 3160193 h 3160193"/>
                <a:gd name="connsiteX1" fmla="*/ 1832912 w 3665824"/>
                <a:gd name="connsiteY1" fmla="*/ 0 h 3160193"/>
                <a:gd name="connsiteX2" fmla="*/ 3665824 w 3665824"/>
                <a:gd name="connsiteY2" fmla="*/ 3160193 h 3160193"/>
              </a:gdLst>
              <a:ahLst/>
              <a:cxnLst>
                <a:cxn ang="0">
                  <a:pos x="connsiteX0" y="connsiteY0"/>
                </a:cxn>
                <a:cxn ang="0">
                  <a:pos x="connsiteX1" y="connsiteY1"/>
                </a:cxn>
                <a:cxn ang="0">
                  <a:pos x="connsiteX2" y="connsiteY2"/>
                </a:cxn>
              </a:cxnLst>
              <a:rect l="l" t="t" r="r" b="b"/>
              <a:pathLst>
                <a:path w="3665824" h="3160193">
                  <a:moveTo>
                    <a:pt x="0" y="3160193"/>
                  </a:moveTo>
                  <a:lnTo>
                    <a:pt x="1832912" y="0"/>
                  </a:lnTo>
                  <a:lnTo>
                    <a:pt x="3665824" y="3160193"/>
                  </a:lnTo>
                </a:path>
              </a:pathLst>
            </a:custGeom>
            <a:noFill/>
            <a:ln w="25400" cap="rnd">
              <a:solidFill>
                <a:srgbClr val="008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F65"/>
                </a:solidFill>
                <a:effectLst/>
                <a:uLnTx/>
                <a:uFillTx/>
                <a:latin typeface="Verdana" panose="020B0604030504040204" pitchFamily="34" charset="0"/>
                <a:ea typeface="+mn-ea"/>
                <a:cs typeface="+mn-cs"/>
              </a:endParaRPr>
            </a:p>
          </p:txBody>
        </p:sp>
        <p:sp>
          <p:nvSpPr>
            <p:cNvPr id="52" name="TextBox 51">
              <a:extLst>
                <a:ext uri="{FF2B5EF4-FFF2-40B4-BE49-F238E27FC236}">
                  <a16:creationId xmlns:a16="http://schemas.microsoft.com/office/drawing/2014/main" id="{50359404-CBBE-54D0-E5E2-4121160FDF55}"/>
                </a:ext>
              </a:extLst>
            </p:cNvPr>
            <p:cNvSpPr txBox="1"/>
            <p:nvPr/>
          </p:nvSpPr>
          <p:spPr>
            <a:xfrm rot="16200000">
              <a:off x="4679096" y="1513866"/>
              <a:ext cx="140370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Construction</a:t>
              </a:r>
              <a:r>
                <a:rPr kumimoji="0" lang="en-GB" sz="900" b="0" i="0" u="none" strike="noStrike" kern="1200" cap="none" spc="0" normalizeH="0" baseline="0" noProof="0">
                  <a:ln>
                    <a:noFill/>
                  </a:ln>
                  <a:solidFill>
                    <a:srgbClr val="FFFFFF"/>
                  </a:solidFill>
                  <a:effectLst/>
                  <a:uLnTx/>
                  <a:uFillTx/>
                  <a:latin typeface="Verdana"/>
                  <a:ea typeface="+mn-ea"/>
                  <a:cs typeface="+mn-cs"/>
                </a:rPr>
                <a:t> </a:t>
              </a:r>
            </a:p>
          </p:txBody>
        </p:sp>
        <p:sp>
          <p:nvSpPr>
            <p:cNvPr id="53" name="TextBox 52">
              <a:extLst>
                <a:ext uri="{FF2B5EF4-FFF2-40B4-BE49-F238E27FC236}">
                  <a16:creationId xmlns:a16="http://schemas.microsoft.com/office/drawing/2014/main" id="{950BE84D-3719-823E-9578-B8DD3FEE9E5F}"/>
                </a:ext>
              </a:extLst>
            </p:cNvPr>
            <p:cNvSpPr txBox="1"/>
            <p:nvPr/>
          </p:nvSpPr>
          <p:spPr>
            <a:xfrm rot="16200000">
              <a:off x="6665981" y="1451981"/>
              <a:ext cx="14037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Stationary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Power </a:t>
              </a:r>
            </a:p>
          </p:txBody>
        </p:sp>
        <p:sp>
          <p:nvSpPr>
            <p:cNvPr id="54" name="TextBox 53">
              <a:extLst>
                <a:ext uri="{FF2B5EF4-FFF2-40B4-BE49-F238E27FC236}">
                  <a16:creationId xmlns:a16="http://schemas.microsoft.com/office/drawing/2014/main" id="{481BF287-6743-387B-8209-D60CEBD61D55}"/>
                </a:ext>
              </a:extLst>
            </p:cNvPr>
            <p:cNvSpPr txBox="1"/>
            <p:nvPr/>
          </p:nvSpPr>
          <p:spPr>
            <a:xfrm rot="16200000">
              <a:off x="8777135" y="1522700"/>
              <a:ext cx="145733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Telecoms </a:t>
              </a:r>
              <a:endParaRPr kumimoji="0" lang="en-GB" sz="900" b="0" i="0" u="none" strike="noStrike" kern="1200" cap="none" spc="0" normalizeH="0" baseline="0" noProof="0">
                <a:ln>
                  <a:noFill/>
                </a:ln>
                <a:solidFill>
                  <a:srgbClr val="FFFFFF"/>
                </a:solidFill>
                <a:effectLst/>
                <a:uLnTx/>
                <a:uFillTx/>
                <a:latin typeface="Verdana"/>
                <a:ea typeface="+mn-ea"/>
                <a:cs typeface="+mn-cs"/>
              </a:endParaRPr>
            </a:p>
          </p:txBody>
        </p:sp>
        <p:sp>
          <p:nvSpPr>
            <p:cNvPr id="69" name="TextBox 68">
              <a:extLst>
                <a:ext uri="{FF2B5EF4-FFF2-40B4-BE49-F238E27FC236}">
                  <a16:creationId xmlns:a16="http://schemas.microsoft.com/office/drawing/2014/main" id="{43ECB93D-DDD8-AA7E-FBDE-FF737125FD49}"/>
                </a:ext>
              </a:extLst>
            </p:cNvPr>
            <p:cNvSpPr txBox="1"/>
            <p:nvPr/>
          </p:nvSpPr>
          <p:spPr>
            <a:xfrm>
              <a:off x="2788415" y="1514074"/>
              <a:ext cx="1527556" cy="2616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8F65"/>
                  </a:solidFill>
                  <a:effectLst/>
                  <a:uLnTx/>
                  <a:uFillTx/>
                  <a:latin typeface="Verdana"/>
                  <a:ea typeface="+mn-ea"/>
                  <a:cs typeface="+mn-cs"/>
                </a:rPr>
                <a:t>1kW – 32kW</a:t>
              </a:r>
              <a:r>
                <a:rPr kumimoji="0" lang="en-GB" sz="1100" b="0" i="0" u="none" strike="noStrike" kern="1200" cap="none" spc="0" normalizeH="0" baseline="0" noProof="0">
                  <a:ln>
                    <a:noFill/>
                  </a:ln>
                  <a:solidFill>
                    <a:srgbClr val="008F65"/>
                  </a:solidFill>
                  <a:effectLst/>
                  <a:uLnTx/>
                  <a:uFillTx/>
                  <a:latin typeface="Verdana"/>
                  <a:ea typeface="+mn-ea"/>
                  <a:cs typeface="+mn-cs"/>
                </a:rPr>
                <a:t> </a:t>
              </a:r>
              <a:endParaRPr kumimoji="0" lang="en-US" sz="2400" b="0" i="0" u="none" strike="noStrike" kern="1200" cap="none" spc="0" normalizeH="0" baseline="0" noProof="0">
                <a:ln>
                  <a:noFill/>
                </a:ln>
                <a:solidFill>
                  <a:srgbClr val="008F65"/>
                </a:solidFill>
                <a:effectLst/>
                <a:uLnTx/>
                <a:uFillTx/>
                <a:latin typeface="Verdana"/>
                <a:ea typeface="+mn-ea"/>
                <a:cs typeface="+mn-cs"/>
              </a:endParaRPr>
            </a:p>
          </p:txBody>
        </p:sp>
      </p:grpSp>
      <p:grpSp>
        <p:nvGrpSpPr>
          <p:cNvPr id="70" name="Group 69">
            <a:extLst>
              <a:ext uri="{FF2B5EF4-FFF2-40B4-BE49-F238E27FC236}">
                <a16:creationId xmlns:a16="http://schemas.microsoft.com/office/drawing/2014/main" id="{AB1E08DC-4567-2EBA-5274-D8EADA0EEEFE}"/>
              </a:ext>
            </a:extLst>
          </p:cNvPr>
          <p:cNvGrpSpPr/>
          <p:nvPr/>
        </p:nvGrpSpPr>
        <p:grpSpPr>
          <a:xfrm>
            <a:off x="512799" y="2957989"/>
            <a:ext cx="11679201" cy="1513214"/>
            <a:chOff x="512799" y="3167714"/>
            <a:chExt cx="11679201" cy="1513214"/>
          </a:xfrm>
        </p:grpSpPr>
        <p:sp>
          <p:nvSpPr>
            <p:cNvPr id="29" name="Rectangle 28">
              <a:extLst>
                <a:ext uri="{FF2B5EF4-FFF2-40B4-BE49-F238E27FC236}">
                  <a16:creationId xmlns:a16="http://schemas.microsoft.com/office/drawing/2014/main" id="{F6C7DEE8-5A38-D979-2D83-6E546590E3B0}"/>
                </a:ext>
              </a:extLst>
            </p:cNvPr>
            <p:cNvSpPr/>
            <p:nvPr/>
          </p:nvSpPr>
          <p:spPr>
            <a:xfrm>
              <a:off x="5014377" y="3486414"/>
              <a:ext cx="7177623" cy="919324"/>
            </a:xfrm>
            <a:prstGeom prst="rect">
              <a:avLst/>
            </a:prstGeom>
            <a:solidFill>
              <a:srgbClr val="2DB8C5"/>
            </a:solidFill>
            <a:ln>
              <a:solidFill>
                <a:srgbClr val="2DB8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pic>
          <p:nvPicPr>
            <p:cNvPr id="30" name="Picture 29" descr="A picture containing graphics, font, symbol, logo&#10;&#10;Description automatically generated">
              <a:extLst>
                <a:ext uri="{FF2B5EF4-FFF2-40B4-BE49-F238E27FC236}">
                  <a16:creationId xmlns:a16="http://schemas.microsoft.com/office/drawing/2014/main" id="{7AE1A3EF-EBB8-A32D-0D85-359742BAE39E}"/>
                </a:ext>
              </a:extLst>
            </p:cNvPr>
            <p:cNvPicPr>
              <a:picLocks noChangeAspect="1"/>
            </p:cNvPicPr>
            <p:nvPr/>
          </p:nvPicPr>
          <p:blipFill rotWithShape="1">
            <a:blip r:embed="rId11"/>
            <a:srcRect l="39325"/>
            <a:stretch/>
          </p:blipFill>
          <p:spPr>
            <a:xfrm>
              <a:off x="512799" y="3167714"/>
              <a:ext cx="1855403" cy="1485738"/>
            </a:xfrm>
            <a:prstGeom prst="rect">
              <a:avLst/>
            </a:prstGeom>
          </p:spPr>
        </p:pic>
        <p:pic>
          <p:nvPicPr>
            <p:cNvPr id="34" name="Picture 33" descr="A white car with its hood open&#10;&#10;Description automatically generated">
              <a:extLst>
                <a:ext uri="{FF2B5EF4-FFF2-40B4-BE49-F238E27FC236}">
                  <a16:creationId xmlns:a16="http://schemas.microsoft.com/office/drawing/2014/main" id="{4625ED4C-91A1-F685-4706-114E675DCDE0}"/>
                </a:ext>
                <a:ext uri="{C183D7F6-B498-43B3-948B-1728B52AA6E4}">
                  <adec:decorative xmlns:adec="http://schemas.microsoft.com/office/drawing/2017/decorative" val="0"/>
                </a:ext>
              </a:extLst>
            </p:cNvPr>
            <p:cNvPicPr>
              <a:picLocks noChangeAspect="1"/>
            </p:cNvPicPr>
            <p:nvPr/>
          </p:nvPicPr>
          <p:blipFill>
            <a:blip r:embed="rId12"/>
            <a:srcRect/>
            <a:stretch/>
          </p:blipFill>
          <p:spPr>
            <a:xfrm>
              <a:off x="7628041" y="3454637"/>
              <a:ext cx="1483262" cy="995935"/>
            </a:xfrm>
            <a:prstGeom prst="rect">
              <a:avLst/>
            </a:prstGeom>
          </p:spPr>
        </p:pic>
        <p:pic>
          <p:nvPicPr>
            <p:cNvPr id="35" name="Picture 34" descr="A group of ships in a body of water&#10;&#10;Description automatically generated">
              <a:extLst>
                <a:ext uri="{FF2B5EF4-FFF2-40B4-BE49-F238E27FC236}">
                  <a16:creationId xmlns:a16="http://schemas.microsoft.com/office/drawing/2014/main" id="{A6BAEB99-FA7F-4375-D686-F94AECA0D3E5}"/>
                </a:ext>
                <a:ext uri="{C183D7F6-B498-43B3-948B-1728B52AA6E4}">
                  <adec:decorative xmlns:adec="http://schemas.microsoft.com/office/drawing/2017/decorative" val="0"/>
                </a:ext>
              </a:extLst>
            </p:cNvPr>
            <p:cNvPicPr>
              <a:picLocks noChangeAspect="1"/>
            </p:cNvPicPr>
            <p:nvPr/>
          </p:nvPicPr>
          <p:blipFill rotWithShape="1">
            <a:blip r:embed="rId13"/>
            <a:srcRect t="421" b="421"/>
            <a:stretch/>
          </p:blipFill>
          <p:spPr>
            <a:xfrm>
              <a:off x="9665037" y="3451949"/>
              <a:ext cx="1502432" cy="993181"/>
            </a:xfrm>
            <a:prstGeom prst="rect">
              <a:avLst/>
            </a:prstGeom>
          </p:spPr>
        </p:pic>
        <p:pic>
          <p:nvPicPr>
            <p:cNvPr id="38" name="Picture 37">
              <a:extLst>
                <a:ext uri="{FF2B5EF4-FFF2-40B4-BE49-F238E27FC236}">
                  <a16:creationId xmlns:a16="http://schemas.microsoft.com/office/drawing/2014/main" id="{395B2FAB-F11D-D294-0619-1E0F02AFC95E}"/>
                </a:ext>
                <a:ext uri="{C183D7F6-B498-43B3-948B-1728B52AA6E4}">
                  <adec:decorative xmlns:adec="http://schemas.microsoft.com/office/drawing/2017/decorative" val="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557617" y="3459668"/>
              <a:ext cx="1502431" cy="992105"/>
            </a:xfrm>
            <a:prstGeom prst="rect">
              <a:avLst/>
            </a:prstGeom>
          </p:spPr>
        </p:pic>
        <p:sp>
          <p:nvSpPr>
            <p:cNvPr id="44" name="Triangle 30">
              <a:extLst>
                <a:ext uri="{FF2B5EF4-FFF2-40B4-BE49-F238E27FC236}">
                  <a16:creationId xmlns:a16="http://schemas.microsoft.com/office/drawing/2014/main" id="{91CD9E32-B51E-D9E9-A4A6-A5118A14ABD6}"/>
                </a:ext>
              </a:extLst>
            </p:cNvPr>
            <p:cNvSpPr/>
            <p:nvPr/>
          </p:nvSpPr>
          <p:spPr>
            <a:xfrm rot="5400000">
              <a:off x="4468542" y="3849262"/>
              <a:ext cx="266099" cy="143413"/>
            </a:xfrm>
            <a:custGeom>
              <a:avLst/>
              <a:gdLst>
                <a:gd name="connsiteX0" fmla="*/ 0 w 3665824"/>
                <a:gd name="connsiteY0" fmla="*/ 3160193 h 3160193"/>
                <a:gd name="connsiteX1" fmla="*/ 1832912 w 3665824"/>
                <a:gd name="connsiteY1" fmla="*/ 0 h 3160193"/>
                <a:gd name="connsiteX2" fmla="*/ 3665824 w 3665824"/>
                <a:gd name="connsiteY2" fmla="*/ 3160193 h 3160193"/>
                <a:gd name="connsiteX3" fmla="*/ 0 w 3665824"/>
                <a:gd name="connsiteY3" fmla="*/ 3160193 h 3160193"/>
                <a:gd name="connsiteX0" fmla="*/ 0 w 3665824"/>
                <a:gd name="connsiteY0" fmla="*/ 3160193 h 3162925"/>
                <a:gd name="connsiteX1" fmla="*/ 1832912 w 3665824"/>
                <a:gd name="connsiteY1" fmla="*/ 0 h 3162925"/>
                <a:gd name="connsiteX2" fmla="*/ 3665824 w 3665824"/>
                <a:gd name="connsiteY2" fmla="*/ 3160193 h 3162925"/>
                <a:gd name="connsiteX3" fmla="*/ 1828800 w 3665824"/>
                <a:gd name="connsiteY3" fmla="*/ 3162925 h 3162925"/>
                <a:gd name="connsiteX4" fmla="*/ 0 w 3665824"/>
                <a:gd name="connsiteY4" fmla="*/ 3160193 h 3162925"/>
                <a:gd name="connsiteX0" fmla="*/ 1828800 w 3665824"/>
                <a:gd name="connsiteY0" fmla="*/ 3162925 h 3254365"/>
                <a:gd name="connsiteX1" fmla="*/ 0 w 3665824"/>
                <a:gd name="connsiteY1" fmla="*/ 3160193 h 3254365"/>
                <a:gd name="connsiteX2" fmla="*/ 1832912 w 3665824"/>
                <a:gd name="connsiteY2" fmla="*/ 0 h 3254365"/>
                <a:gd name="connsiteX3" fmla="*/ 3665824 w 3665824"/>
                <a:gd name="connsiteY3" fmla="*/ 3160193 h 3254365"/>
                <a:gd name="connsiteX4" fmla="*/ 1920240 w 3665824"/>
                <a:gd name="connsiteY4" fmla="*/ 3254365 h 3254365"/>
                <a:gd name="connsiteX0" fmla="*/ 0 w 3665824"/>
                <a:gd name="connsiteY0" fmla="*/ 3160193 h 3254365"/>
                <a:gd name="connsiteX1" fmla="*/ 1832912 w 3665824"/>
                <a:gd name="connsiteY1" fmla="*/ 0 h 3254365"/>
                <a:gd name="connsiteX2" fmla="*/ 3665824 w 3665824"/>
                <a:gd name="connsiteY2" fmla="*/ 3160193 h 3254365"/>
                <a:gd name="connsiteX3" fmla="*/ 1920240 w 3665824"/>
                <a:gd name="connsiteY3" fmla="*/ 3254365 h 3254365"/>
                <a:gd name="connsiteX0" fmla="*/ 0 w 3665824"/>
                <a:gd name="connsiteY0" fmla="*/ 3160193 h 3160193"/>
                <a:gd name="connsiteX1" fmla="*/ 1832912 w 3665824"/>
                <a:gd name="connsiteY1" fmla="*/ 0 h 3160193"/>
                <a:gd name="connsiteX2" fmla="*/ 3665824 w 3665824"/>
                <a:gd name="connsiteY2" fmla="*/ 3160193 h 3160193"/>
              </a:gdLst>
              <a:ahLst/>
              <a:cxnLst>
                <a:cxn ang="0">
                  <a:pos x="connsiteX0" y="connsiteY0"/>
                </a:cxn>
                <a:cxn ang="0">
                  <a:pos x="connsiteX1" y="connsiteY1"/>
                </a:cxn>
                <a:cxn ang="0">
                  <a:pos x="connsiteX2" y="connsiteY2"/>
                </a:cxn>
              </a:cxnLst>
              <a:rect l="l" t="t" r="r" b="b"/>
              <a:pathLst>
                <a:path w="3665824" h="3160193">
                  <a:moveTo>
                    <a:pt x="0" y="3160193"/>
                  </a:moveTo>
                  <a:lnTo>
                    <a:pt x="1832912" y="0"/>
                  </a:lnTo>
                  <a:lnTo>
                    <a:pt x="3665824" y="3160193"/>
                  </a:lnTo>
                </a:path>
              </a:pathLst>
            </a:custGeom>
            <a:noFill/>
            <a:ln w="254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56" name="TextBox 55">
              <a:extLst>
                <a:ext uri="{FF2B5EF4-FFF2-40B4-BE49-F238E27FC236}">
                  <a16:creationId xmlns:a16="http://schemas.microsoft.com/office/drawing/2014/main" id="{7D979614-AA7E-2862-16A1-61B7C82FDFC1}"/>
                </a:ext>
              </a:extLst>
            </p:cNvPr>
            <p:cNvSpPr txBox="1"/>
            <p:nvPr/>
          </p:nvSpPr>
          <p:spPr>
            <a:xfrm rot="16200000" flipH="1">
              <a:off x="4599248" y="3794412"/>
              <a:ext cx="14037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Buses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Trucks</a:t>
              </a:r>
              <a:r>
                <a:rPr kumimoji="0" lang="en-GB" sz="900" b="0" i="0" u="none" strike="noStrike" kern="1200" cap="none" spc="0" normalizeH="0" baseline="0" noProof="0">
                  <a:ln>
                    <a:noFill/>
                  </a:ln>
                  <a:solidFill>
                    <a:srgbClr val="FFFFFF"/>
                  </a:solidFill>
                  <a:effectLst/>
                  <a:uLnTx/>
                  <a:uFillTx/>
                  <a:latin typeface="Verdana"/>
                  <a:ea typeface="+mn-ea"/>
                  <a:cs typeface="+mn-cs"/>
                </a:rPr>
                <a:t> </a:t>
              </a:r>
            </a:p>
          </p:txBody>
        </p:sp>
        <p:sp>
          <p:nvSpPr>
            <p:cNvPr id="57" name="TextBox 56">
              <a:extLst>
                <a:ext uri="{FF2B5EF4-FFF2-40B4-BE49-F238E27FC236}">
                  <a16:creationId xmlns:a16="http://schemas.microsoft.com/office/drawing/2014/main" id="{529B0745-4102-F708-405B-42432151A4F2}"/>
                </a:ext>
              </a:extLst>
            </p:cNvPr>
            <p:cNvSpPr txBox="1"/>
            <p:nvPr/>
          </p:nvSpPr>
          <p:spPr>
            <a:xfrm rot="16200000" flipH="1">
              <a:off x="6737309" y="3862593"/>
              <a:ext cx="140470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Cars</a:t>
              </a:r>
              <a:r>
                <a:rPr kumimoji="0" lang="en-GB" sz="900" b="0" i="0" u="none" strike="noStrike" kern="1200" cap="none" spc="0" normalizeH="0" baseline="0" noProof="0">
                  <a:ln>
                    <a:noFill/>
                  </a:ln>
                  <a:solidFill>
                    <a:srgbClr val="FFFFFF"/>
                  </a:solidFill>
                  <a:effectLst/>
                  <a:uLnTx/>
                  <a:uFillTx/>
                  <a:latin typeface="Verdana"/>
                  <a:ea typeface="+mn-ea"/>
                  <a:cs typeface="+mn-cs"/>
                </a:rPr>
                <a:t> </a:t>
              </a:r>
            </a:p>
          </p:txBody>
        </p:sp>
        <p:sp>
          <p:nvSpPr>
            <p:cNvPr id="59" name="TextBox 58">
              <a:extLst>
                <a:ext uri="{FF2B5EF4-FFF2-40B4-BE49-F238E27FC236}">
                  <a16:creationId xmlns:a16="http://schemas.microsoft.com/office/drawing/2014/main" id="{21BDD373-9728-3068-9B34-EE006FD31516}"/>
                </a:ext>
              </a:extLst>
            </p:cNvPr>
            <p:cNvSpPr txBox="1"/>
            <p:nvPr/>
          </p:nvSpPr>
          <p:spPr>
            <a:xfrm rot="16200000" flipH="1">
              <a:off x="8715644" y="3789649"/>
              <a:ext cx="14012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Stationary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 Power</a:t>
              </a:r>
              <a:endParaRPr kumimoji="0" lang="en-GB" sz="900" b="0" i="0" u="none" strike="noStrike" kern="1200" cap="none" spc="0" normalizeH="0" baseline="0" noProof="0">
                <a:ln>
                  <a:noFill/>
                </a:ln>
                <a:solidFill>
                  <a:srgbClr val="FFFFFF"/>
                </a:solidFill>
                <a:effectLst/>
                <a:uLnTx/>
                <a:uFillTx/>
                <a:latin typeface="Verdana"/>
                <a:ea typeface="+mn-ea"/>
                <a:cs typeface="+mn-cs"/>
              </a:endParaRPr>
            </a:p>
          </p:txBody>
        </p:sp>
        <p:sp>
          <p:nvSpPr>
            <p:cNvPr id="71" name="TextBox 70">
              <a:extLst>
                <a:ext uri="{FF2B5EF4-FFF2-40B4-BE49-F238E27FC236}">
                  <a16:creationId xmlns:a16="http://schemas.microsoft.com/office/drawing/2014/main" id="{894776F4-22EE-F8E8-A131-2B565B2DE163}"/>
                </a:ext>
              </a:extLst>
            </p:cNvPr>
            <p:cNvSpPr txBox="1"/>
            <p:nvPr/>
          </p:nvSpPr>
          <p:spPr>
            <a:xfrm>
              <a:off x="2589778" y="3813358"/>
              <a:ext cx="1527556"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2DB8C5"/>
                  </a:solidFill>
                  <a:effectLst/>
                  <a:uLnTx/>
                  <a:uFillTx/>
                  <a:latin typeface="Verdana"/>
                  <a:ea typeface="+mn-ea"/>
                  <a:cs typeface="+mn-cs"/>
                </a:rPr>
                <a:t>100kW – 300kW</a:t>
              </a:r>
              <a:r>
                <a:rPr kumimoji="0" lang="en-GB" sz="1100" b="0" i="0" u="none" strike="noStrike" kern="1200" cap="none" spc="0" normalizeH="0" baseline="0" noProof="0">
                  <a:ln>
                    <a:noFill/>
                  </a:ln>
                  <a:solidFill>
                    <a:srgbClr val="EA5C25"/>
                  </a:solidFill>
                  <a:effectLst/>
                  <a:uLnTx/>
                  <a:uFillTx/>
                  <a:latin typeface="Verdana"/>
                  <a:ea typeface="+mn-ea"/>
                  <a:cs typeface="+mn-cs"/>
                </a:rPr>
                <a:t> </a:t>
              </a:r>
            </a:p>
          </p:txBody>
        </p:sp>
      </p:grpSp>
      <p:grpSp>
        <p:nvGrpSpPr>
          <p:cNvPr id="72" name="Group 71">
            <a:extLst>
              <a:ext uri="{FF2B5EF4-FFF2-40B4-BE49-F238E27FC236}">
                <a16:creationId xmlns:a16="http://schemas.microsoft.com/office/drawing/2014/main" id="{5D9ABB6D-0B6E-F075-A2FA-C4BF37EA5760}"/>
              </a:ext>
              <a:ext uri="{C183D7F6-B498-43B3-948B-1728B52AA6E4}">
                <adec:decorative xmlns:adec="http://schemas.microsoft.com/office/drawing/2017/decorative" val="1"/>
              </a:ext>
            </a:extLst>
          </p:cNvPr>
          <p:cNvGrpSpPr/>
          <p:nvPr/>
        </p:nvGrpSpPr>
        <p:grpSpPr>
          <a:xfrm>
            <a:off x="497143" y="4093494"/>
            <a:ext cx="11694857" cy="1493103"/>
            <a:chOff x="497143" y="4378720"/>
            <a:chExt cx="11694857" cy="1493103"/>
          </a:xfrm>
        </p:grpSpPr>
        <p:pic>
          <p:nvPicPr>
            <p:cNvPr id="28" name="Picture 27" descr="A picture containing symbol, graphics, font, logo&#10;&#10;Description automatically generated">
              <a:extLst>
                <a:ext uri="{FF2B5EF4-FFF2-40B4-BE49-F238E27FC236}">
                  <a16:creationId xmlns:a16="http://schemas.microsoft.com/office/drawing/2014/main" id="{66449689-4E58-5CC8-D5A5-5092DE351356}"/>
                </a:ext>
              </a:extLst>
            </p:cNvPr>
            <p:cNvPicPr>
              <a:picLocks noChangeAspect="1"/>
            </p:cNvPicPr>
            <p:nvPr/>
          </p:nvPicPr>
          <p:blipFill rotWithShape="1">
            <a:blip r:embed="rId15"/>
            <a:srcRect l="37221"/>
            <a:stretch/>
          </p:blipFill>
          <p:spPr>
            <a:xfrm>
              <a:off x="497143" y="4386085"/>
              <a:ext cx="2028346" cy="1485738"/>
            </a:xfrm>
            <a:prstGeom prst="rect">
              <a:avLst/>
            </a:prstGeom>
          </p:spPr>
        </p:pic>
        <p:sp>
          <p:nvSpPr>
            <p:cNvPr id="51" name="Rectangle 50">
              <a:extLst>
                <a:ext uri="{FF2B5EF4-FFF2-40B4-BE49-F238E27FC236}">
                  <a16:creationId xmlns:a16="http://schemas.microsoft.com/office/drawing/2014/main" id="{3797B4E4-EE31-1BB0-F0AB-42A7BE2C494F}"/>
                </a:ext>
              </a:extLst>
            </p:cNvPr>
            <p:cNvSpPr/>
            <p:nvPr/>
          </p:nvSpPr>
          <p:spPr>
            <a:xfrm>
              <a:off x="5014377" y="4608242"/>
              <a:ext cx="7177623" cy="942985"/>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pic>
          <p:nvPicPr>
            <p:cNvPr id="33" name="Picture 32">
              <a:extLst>
                <a:ext uri="{FF2B5EF4-FFF2-40B4-BE49-F238E27FC236}">
                  <a16:creationId xmlns:a16="http://schemas.microsoft.com/office/drawing/2014/main" id="{32056100-8B66-AD27-D621-4E8099A38D5C}"/>
                </a:ext>
                <a:ext uri="{C183D7F6-B498-43B3-948B-1728B52AA6E4}">
                  <adec:decorative xmlns:adec="http://schemas.microsoft.com/office/drawing/2017/decorative" val="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553884" y="4582537"/>
              <a:ext cx="1505098" cy="998917"/>
            </a:xfrm>
            <a:prstGeom prst="rect">
              <a:avLst/>
            </a:prstGeom>
          </p:spPr>
        </p:pic>
        <p:pic>
          <p:nvPicPr>
            <p:cNvPr id="41" name="Picture 40">
              <a:extLst>
                <a:ext uri="{FF2B5EF4-FFF2-40B4-BE49-F238E27FC236}">
                  <a16:creationId xmlns:a16="http://schemas.microsoft.com/office/drawing/2014/main" id="{B21F44C5-68F6-8A7D-0763-5FFBB9001EC0}"/>
                </a:ext>
                <a:ext uri="{C183D7F6-B498-43B3-948B-1728B52AA6E4}">
                  <adec:decorative xmlns:adec="http://schemas.microsoft.com/office/drawing/2017/decorative" val="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7615832" y="4587022"/>
              <a:ext cx="1502431" cy="998916"/>
            </a:xfrm>
            <a:prstGeom prst="rect">
              <a:avLst/>
            </a:prstGeom>
          </p:spPr>
        </p:pic>
        <p:pic>
          <p:nvPicPr>
            <p:cNvPr id="42" name="Picture 41" descr="A picture containing road, outdoor, transport, airplane">
              <a:extLst>
                <a:ext uri="{FF2B5EF4-FFF2-40B4-BE49-F238E27FC236}">
                  <a16:creationId xmlns:a16="http://schemas.microsoft.com/office/drawing/2014/main" id="{59953BFD-DD81-2878-770D-42C0C5D7C0EC}"/>
                </a:ext>
                <a:ext uri="{C183D7F6-B498-43B3-948B-1728B52AA6E4}">
                  <adec:decorative xmlns:adec="http://schemas.microsoft.com/office/drawing/2017/decorative" val="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665037" y="4579643"/>
              <a:ext cx="1502432" cy="1001524"/>
            </a:xfrm>
            <a:prstGeom prst="rect">
              <a:avLst/>
            </a:prstGeom>
          </p:spPr>
        </p:pic>
        <p:sp>
          <p:nvSpPr>
            <p:cNvPr id="45" name="Triangle 30">
              <a:extLst>
                <a:ext uri="{FF2B5EF4-FFF2-40B4-BE49-F238E27FC236}">
                  <a16:creationId xmlns:a16="http://schemas.microsoft.com/office/drawing/2014/main" id="{C1C54CD7-D146-8E67-2F03-FE0DCD0DDF87}"/>
                </a:ext>
              </a:extLst>
            </p:cNvPr>
            <p:cNvSpPr/>
            <p:nvPr/>
          </p:nvSpPr>
          <p:spPr>
            <a:xfrm rot="5400000">
              <a:off x="4468542" y="5043197"/>
              <a:ext cx="266099" cy="143413"/>
            </a:xfrm>
            <a:custGeom>
              <a:avLst/>
              <a:gdLst>
                <a:gd name="connsiteX0" fmla="*/ 0 w 3665824"/>
                <a:gd name="connsiteY0" fmla="*/ 3160193 h 3160193"/>
                <a:gd name="connsiteX1" fmla="*/ 1832912 w 3665824"/>
                <a:gd name="connsiteY1" fmla="*/ 0 h 3160193"/>
                <a:gd name="connsiteX2" fmla="*/ 3665824 w 3665824"/>
                <a:gd name="connsiteY2" fmla="*/ 3160193 h 3160193"/>
                <a:gd name="connsiteX3" fmla="*/ 0 w 3665824"/>
                <a:gd name="connsiteY3" fmla="*/ 3160193 h 3160193"/>
                <a:gd name="connsiteX0" fmla="*/ 0 w 3665824"/>
                <a:gd name="connsiteY0" fmla="*/ 3160193 h 3162925"/>
                <a:gd name="connsiteX1" fmla="*/ 1832912 w 3665824"/>
                <a:gd name="connsiteY1" fmla="*/ 0 h 3162925"/>
                <a:gd name="connsiteX2" fmla="*/ 3665824 w 3665824"/>
                <a:gd name="connsiteY2" fmla="*/ 3160193 h 3162925"/>
                <a:gd name="connsiteX3" fmla="*/ 1828800 w 3665824"/>
                <a:gd name="connsiteY3" fmla="*/ 3162925 h 3162925"/>
                <a:gd name="connsiteX4" fmla="*/ 0 w 3665824"/>
                <a:gd name="connsiteY4" fmla="*/ 3160193 h 3162925"/>
                <a:gd name="connsiteX0" fmla="*/ 1828800 w 3665824"/>
                <a:gd name="connsiteY0" fmla="*/ 3162925 h 3254365"/>
                <a:gd name="connsiteX1" fmla="*/ 0 w 3665824"/>
                <a:gd name="connsiteY1" fmla="*/ 3160193 h 3254365"/>
                <a:gd name="connsiteX2" fmla="*/ 1832912 w 3665824"/>
                <a:gd name="connsiteY2" fmla="*/ 0 h 3254365"/>
                <a:gd name="connsiteX3" fmla="*/ 3665824 w 3665824"/>
                <a:gd name="connsiteY3" fmla="*/ 3160193 h 3254365"/>
                <a:gd name="connsiteX4" fmla="*/ 1920240 w 3665824"/>
                <a:gd name="connsiteY4" fmla="*/ 3254365 h 3254365"/>
                <a:gd name="connsiteX0" fmla="*/ 0 w 3665824"/>
                <a:gd name="connsiteY0" fmla="*/ 3160193 h 3254365"/>
                <a:gd name="connsiteX1" fmla="*/ 1832912 w 3665824"/>
                <a:gd name="connsiteY1" fmla="*/ 0 h 3254365"/>
                <a:gd name="connsiteX2" fmla="*/ 3665824 w 3665824"/>
                <a:gd name="connsiteY2" fmla="*/ 3160193 h 3254365"/>
                <a:gd name="connsiteX3" fmla="*/ 1920240 w 3665824"/>
                <a:gd name="connsiteY3" fmla="*/ 3254365 h 3254365"/>
                <a:gd name="connsiteX0" fmla="*/ 0 w 3665824"/>
                <a:gd name="connsiteY0" fmla="*/ 3160193 h 3160193"/>
                <a:gd name="connsiteX1" fmla="*/ 1832912 w 3665824"/>
                <a:gd name="connsiteY1" fmla="*/ 0 h 3160193"/>
                <a:gd name="connsiteX2" fmla="*/ 3665824 w 3665824"/>
                <a:gd name="connsiteY2" fmla="*/ 3160193 h 3160193"/>
              </a:gdLst>
              <a:ahLst/>
              <a:cxnLst>
                <a:cxn ang="0">
                  <a:pos x="connsiteX0" y="connsiteY0"/>
                </a:cxn>
                <a:cxn ang="0">
                  <a:pos x="connsiteX1" y="connsiteY1"/>
                </a:cxn>
                <a:cxn ang="0">
                  <a:pos x="connsiteX2" y="connsiteY2"/>
                </a:cxn>
              </a:cxnLst>
              <a:rect l="l" t="t" r="r" b="b"/>
              <a:pathLst>
                <a:path w="3665824" h="3160193">
                  <a:moveTo>
                    <a:pt x="0" y="3160193"/>
                  </a:moveTo>
                  <a:lnTo>
                    <a:pt x="1832912" y="0"/>
                  </a:lnTo>
                  <a:lnTo>
                    <a:pt x="3665824" y="3160193"/>
                  </a:lnTo>
                </a:path>
              </a:pathLst>
            </a:custGeom>
            <a:noFill/>
            <a:ln w="25400" cap="rnd">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61" name="TextBox 60">
              <a:extLst>
                <a:ext uri="{FF2B5EF4-FFF2-40B4-BE49-F238E27FC236}">
                  <a16:creationId xmlns:a16="http://schemas.microsoft.com/office/drawing/2014/main" id="{CF2A3B71-29DA-AB20-BFAD-0D5F15633C40}"/>
                </a:ext>
              </a:extLst>
            </p:cNvPr>
            <p:cNvSpPr txBox="1"/>
            <p:nvPr/>
          </p:nvSpPr>
          <p:spPr>
            <a:xfrm rot="16200000">
              <a:off x="4683155" y="4985002"/>
              <a:ext cx="139832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eVTOL</a:t>
              </a:r>
              <a:endParaRPr kumimoji="0" lang="en-GB" sz="900" b="0" i="0" u="none" strike="noStrike" kern="1200" cap="none" spc="0" normalizeH="0" baseline="0" noProof="0">
                <a:ln>
                  <a:noFill/>
                </a:ln>
                <a:solidFill>
                  <a:srgbClr val="FFFFFF"/>
                </a:solidFill>
                <a:effectLst/>
                <a:uLnTx/>
                <a:uFillTx/>
                <a:latin typeface="Verdana"/>
                <a:ea typeface="+mn-ea"/>
                <a:cs typeface="+mn-cs"/>
              </a:endParaRPr>
            </a:p>
          </p:txBody>
        </p:sp>
        <p:sp>
          <p:nvSpPr>
            <p:cNvPr id="63" name="TextBox 62">
              <a:extLst>
                <a:ext uri="{FF2B5EF4-FFF2-40B4-BE49-F238E27FC236}">
                  <a16:creationId xmlns:a16="http://schemas.microsoft.com/office/drawing/2014/main" id="{AC1012C6-BA45-734F-4C09-66853DF95F90}"/>
                </a:ext>
              </a:extLst>
            </p:cNvPr>
            <p:cNvSpPr txBox="1"/>
            <p:nvPr/>
          </p:nvSpPr>
          <p:spPr>
            <a:xfrm rot="16200000">
              <a:off x="6678583" y="4901452"/>
              <a:ext cx="14147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Aircraft</a:t>
              </a:r>
              <a:r>
                <a:rPr kumimoji="0" lang="en-GB" sz="900" b="0" i="0" u="none" strike="noStrike" kern="1200" cap="none" spc="0" normalizeH="0" baseline="0" noProof="0">
                  <a:ln>
                    <a:noFill/>
                  </a:ln>
                  <a:solidFill>
                    <a:srgbClr val="FFFFFF"/>
                  </a:solidFill>
                  <a:effectLst/>
                  <a:uLnTx/>
                  <a:uFillTx/>
                  <a:latin typeface="Verdana"/>
                  <a:ea typeface="+mn-ea"/>
                  <a:cs typeface="+mn-cs"/>
                </a:rPr>
                <a:t> </a:t>
              </a:r>
            </a:p>
          </p:txBody>
        </p:sp>
        <p:sp>
          <p:nvSpPr>
            <p:cNvPr id="65" name="TextBox 64">
              <a:extLst>
                <a:ext uri="{FF2B5EF4-FFF2-40B4-BE49-F238E27FC236}">
                  <a16:creationId xmlns:a16="http://schemas.microsoft.com/office/drawing/2014/main" id="{1E343C37-2ACC-1D88-1909-88AF8C52B474}"/>
                </a:ext>
              </a:extLst>
            </p:cNvPr>
            <p:cNvSpPr txBox="1"/>
            <p:nvPr/>
          </p:nvSpPr>
          <p:spPr>
            <a:xfrm rot="16200000">
              <a:off x="8739251" y="4911568"/>
              <a:ext cx="13827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Large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Aircraft</a:t>
              </a:r>
              <a:endParaRPr kumimoji="0" lang="en-GB" sz="900" b="0" i="0" u="none" strike="noStrike" kern="1200" cap="none" spc="0" normalizeH="0" baseline="0" noProof="0">
                <a:ln>
                  <a:noFill/>
                </a:ln>
                <a:solidFill>
                  <a:srgbClr val="FFFFFF"/>
                </a:solidFill>
                <a:effectLst/>
                <a:uLnTx/>
                <a:uFillTx/>
                <a:latin typeface="Verdana"/>
                <a:ea typeface="+mn-ea"/>
                <a:cs typeface="+mn-cs"/>
              </a:endParaRPr>
            </a:p>
          </p:txBody>
        </p:sp>
        <p:sp>
          <p:nvSpPr>
            <p:cNvPr id="73" name="TextBox 72">
              <a:extLst>
                <a:ext uri="{FF2B5EF4-FFF2-40B4-BE49-F238E27FC236}">
                  <a16:creationId xmlns:a16="http://schemas.microsoft.com/office/drawing/2014/main" id="{7AA14336-B778-A2D7-B646-7C695BE7139C}"/>
                </a:ext>
              </a:extLst>
            </p:cNvPr>
            <p:cNvSpPr txBox="1"/>
            <p:nvPr/>
          </p:nvSpPr>
          <p:spPr>
            <a:xfrm>
              <a:off x="2589778" y="5005787"/>
              <a:ext cx="1527556"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5E4F9C"/>
                  </a:solidFill>
                  <a:effectLst/>
                  <a:uLnTx/>
                  <a:uFillTx/>
                  <a:latin typeface="Verdana"/>
                  <a:ea typeface="+mn-ea"/>
                  <a:cs typeface="+mn-cs"/>
                </a:rPr>
                <a:t>100kW – 300kW</a:t>
              </a:r>
              <a:r>
                <a:rPr kumimoji="0" lang="en-GB" sz="1100" b="0" i="0" u="none" strike="noStrike" kern="1200" cap="none" spc="0" normalizeH="0" baseline="0" noProof="0">
                  <a:ln>
                    <a:noFill/>
                  </a:ln>
                  <a:solidFill>
                    <a:srgbClr val="5E4F9C"/>
                  </a:solidFill>
                  <a:effectLst/>
                  <a:uLnTx/>
                  <a:uFillTx/>
                  <a:latin typeface="Verdana"/>
                  <a:ea typeface="+mn-ea"/>
                  <a:cs typeface="+mn-cs"/>
                </a:rPr>
                <a:t> </a:t>
              </a:r>
            </a:p>
          </p:txBody>
        </p:sp>
      </p:grpSp>
      <p:grpSp>
        <p:nvGrpSpPr>
          <p:cNvPr id="68" name="Group 67">
            <a:extLst>
              <a:ext uri="{FF2B5EF4-FFF2-40B4-BE49-F238E27FC236}">
                <a16:creationId xmlns:a16="http://schemas.microsoft.com/office/drawing/2014/main" id="{F469A919-814A-C56B-77CE-3AE9E6086FEF}"/>
              </a:ext>
            </a:extLst>
          </p:cNvPr>
          <p:cNvGrpSpPr/>
          <p:nvPr/>
        </p:nvGrpSpPr>
        <p:grpSpPr>
          <a:xfrm>
            <a:off x="497143" y="1909272"/>
            <a:ext cx="11694857" cy="1506472"/>
            <a:chOff x="497143" y="2051885"/>
            <a:chExt cx="11694857" cy="1506472"/>
          </a:xfrm>
        </p:grpSpPr>
        <p:sp>
          <p:nvSpPr>
            <p:cNvPr id="47" name="Rectangle 46">
              <a:extLst>
                <a:ext uri="{FF2B5EF4-FFF2-40B4-BE49-F238E27FC236}">
                  <a16:creationId xmlns:a16="http://schemas.microsoft.com/office/drawing/2014/main" id="{2B13B9F3-F444-D1F2-EF68-1A064892381E}"/>
                </a:ext>
              </a:extLst>
            </p:cNvPr>
            <p:cNvSpPr/>
            <p:nvPr/>
          </p:nvSpPr>
          <p:spPr>
            <a:xfrm>
              <a:off x="5014377" y="2349675"/>
              <a:ext cx="7177623" cy="926544"/>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pic>
          <p:nvPicPr>
            <p:cNvPr id="3" name="Picture 2" descr="A blue and black logo&#10;&#10;Description automatically generated">
              <a:extLst>
                <a:ext uri="{FF2B5EF4-FFF2-40B4-BE49-F238E27FC236}">
                  <a16:creationId xmlns:a16="http://schemas.microsoft.com/office/drawing/2014/main" id="{774FD9FA-344F-1045-E55D-1D2E674116E1}"/>
                </a:ext>
              </a:extLst>
            </p:cNvPr>
            <p:cNvPicPr>
              <a:picLocks noChangeAspect="1"/>
            </p:cNvPicPr>
            <p:nvPr/>
          </p:nvPicPr>
          <p:blipFill rotWithShape="1">
            <a:blip r:embed="rId19"/>
            <a:srcRect l="43027"/>
            <a:stretch/>
          </p:blipFill>
          <p:spPr>
            <a:xfrm>
              <a:off x="497143" y="2051885"/>
              <a:ext cx="1585284" cy="1498472"/>
            </a:xfrm>
            <a:prstGeom prst="rect">
              <a:avLst/>
            </a:prstGeom>
          </p:spPr>
        </p:pic>
        <p:sp>
          <p:nvSpPr>
            <p:cNvPr id="17" name="Triangle 30">
              <a:extLst>
                <a:ext uri="{FF2B5EF4-FFF2-40B4-BE49-F238E27FC236}">
                  <a16:creationId xmlns:a16="http://schemas.microsoft.com/office/drawing/2014/main" id="{B9B9838E-AA0D-7C27-8358-26865A6546FB}"/>
                </a:ext>
              </a:extLst>
            </p:cNvPr>
            <p:cNvSpPr/>
            <p:nvPr/>
          </p:nvSpPr>
          <p:spPr>
            <a:xfrm rot="5400000">
              <a:off x="4470330" y="2728026"/>
              <a:ext cx="266099" cy="143413"/>
            </a:xfrm>
            <a:custGeom>
              <a:avLst/>
              <a:gdLst>
                <a:gd name="connsiteX0" fmla="*/ 0 w 3665824"/>
                <a:gd name="connsiteY0" fmla="*/ 3160193 h 3160193"/>
                <a:gd name="connsiteX1" fmla="*/ 1832912 w 3665824"/>
                <a:gd name="connsiteY1" fmla="*/ 0 h 3160193"/>
                <a:gd name="connsiteX2" fmla="*/ 3665824 w 3665824"/>
                <a:gd name="connsiteY2" fmla="*/ 3160193 h 3160193"/>
                <a:gd name="connsiteX3" fmla="*/ 0 w 3665824"/>
                <a:gd name="connsiteY3" fmla="*/ 3160193 h 3160193"/>
                <a:gd name="connsiteX0" fmla="*/ 0 w 3665824"/>
                <a:gd name="connsiteY0" fmla="*/ 3160193 h 3162925"/>
                <a:gd name="connsiteX1" fmla="*/ 1832912 w 3665824"/>
                <a:gd name="connsiteY1" fmla="*/ 0 h 3162925"/>
                <a:gd name="connsiteX2" fmla="*/ 3665824 w 3665824"/>
                <a:gd name="connsiteY2" fmla="*/ 3160193 h 3162925"/>
                <a:gd name="connsiteX3" fmla="*/ 1828800 w 3665824"/>
                <a:gd name="connsiteY3" fmla="*/ 3162925 h 3162925"/>
                <a:gd name="connsiteX4" fmla="*/ 0 w 3665824"/>
                <a:gd name="connsiteY4" fmla="*/ 3160193 h 3162925"/>
                <a:gd name="connsiteX0" fmla="*/ 1828800 w 3665824"/>
                <a:gd name="connsiteY0" fmla="*/ 3162925 h 3254365"/>
                <a:gd name="connsiteX1" fmla="*/ 0 w 3665824"/>
                <a:gd name="connsiteY1" fmla="*/ 3160193 h 3254365"/>
                <a:gd name="connsiteX2" fmla="*/ 1832912 w 3665824"/>
                <a:gd name="connsiteY2" fmla="*/ 0 h 3254365"/>
                <a:gd name="connsiteX3" fmla="*/ 3665824 w 3665824"/>
                <a:gd name="connsiteY3" fmla="*/ 3160193 h 3254365"/>
                <a:gd name="connsiteX4" fmla="*/ 1920240 w 3665824"/>
                <a:gd name="connsiteY4" fmla="*/ 3254365 h 3254365"/>
                <a:gd name="connsiteX0" fmla="*/ 0 w 3665824"/>
                <a:gd name="connsiteY0" fmla="*/ 3160193 h 3254365"/>
                <a:gd name="connsiteX1" fmla="*/ 1832912 w 3665824"/>
                <a:gd name="connsiteY1" fmla="*/ 0 h 3254365"/>
                <a:gd name="connsiteX2" fmla="*/ 3665824 w 3665824"/>
                <a:gd name="connsiteY2" fmla="*/ 3160193 h 3254365"/>
                <a:gd name="connsiteX3" fmla="*/ 1920240 w 3665824"/>
                <a:gd name="connsiteY3" fmla="*/ 3254365 h 3254365"/>
                <a:gd name="connsiteX0" fmla="*/ 0 w 3665824"/>
                <a:gd name="connsiteY0" fmla="*/ 3160193 h 3160193"/>
                <a:gd name="connsiteX1" fmla="*/ 1832912 w 3665824"/>
                <a:gd name="connsiteY1" fmla="*/ 0 h 3160193"/>
                <a:gd name="connsiteX2" fmla="*/ 3665824 w 3665824"/>
                <a:gd name="connsiteY2" fmla="*/ 3160193 h 3160193"/>
              </a:gdLst>
              <a:ahLst/>
              <a:cxnLst>
                <a:cxn ang="0">
                  <a:pos x="connsiteX0" y="connsiteY0"/>
                </a:cxn>
                <a:cxn ang="0">
                  <a:pos x="connsiteX1" y="connsiteY1"/>
                </a:cxn>
                <a:cxn ang="0">
                  <a:pos x="connsiteX2" y="connsiteY2"/>
                </a:cxn>
              </a:cxnLst>
              <a:rect l="l" t="t" r="r" b="b"/>
              <a:pathLst>
                <a:path w="3665824" h="3160193">
                  <a:moveTo>
                    <a:pt x="0" y="3160193"/>
                  </a:moveTo>
                  <a:lnTo>
                    <a:pt x="1832912" y="0"/>
                  </a:lnTo>
                  <a:lnTo>
                    <a:pt x="3665824" y="3160193"/>
                  </a:lnTo>
                </a:path>
              </a:pathLst>
            </a:cu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F65"/>
                </a:solidFill>
                <a:effectLst/>
                <a:uLnTx/>
                <a:uFillTx/>
                <a:latin typeface="Verdana" panose="020B0604030504040204" pitchFamily="34" charset="0"/>
                <a:ea typeface="+mn-ea"/>
                <a:cs typeface="+mn-cs"/>
              </a:endParaRPr>
            </a:p>
          </p:txBody>
        </p:sp>
        <p:sp>
          <p:nvSpPr>
            <p:cNvPr id="18" name="TextBox 17">
              <a:extLst>
                <a:ext uri="{FF2B5EF4-FFF2-40B4-BE49-F238E27FC236}">
                  <a16:creationId xmlns:a16="http://schemas.microsoft.com/office/drawing/2014/main" id="{0B504A86-5344-79CE-4237-C5DA401A6CFF}"/>
                </a:ext>
              </a:extLst>
            </p:cNvPr>
            <p:cNvSpPr txBox="1"/>
            <p:nvPr/>
          </p:nvSpPr>
          <p:spPr>
            <a:xfrm>
              <a:off x="2790205" y="2693193"/>
              <a:ext cx="1527556" cy="2616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1265AF"/>
                  </a:solidFill>
                  <a:effectLst/>
                  <a:uLnTx/>
                  <a:uFillTx/>
                  <a:latin typeface="Verdana"/>
                  <a:ea typeface="+mn-ea"/>
                  <a:cs typeface="+mn-cs"/>
                </a:rPr>
                <a:t>1kW – 60kW</a:t>
              </a:r>
              <a:r>
                <a:rPr kumimoji="0" lang="en-GB" sz="1100" b="0" i="0" u="none" strike="noStrike" kern="1200" cap="none" spc="0" normalizeH="0" baseline="0" noProof="0">
                  <a:ln>
                    <a:noFill/>
                  </a:ln>
                  <a:solidFill>
                    <a:srgbClr val="1265AF"/>
                  </a:solidFill>
                  <a:effectLst/>
                  <a:uLnTx/>
                  <a:uFillTx/>
                  <a:latin typeface="Verdana"/>
                  <a:ea typeface="+mn-ea"/>
                  <a:cs typeface="+mn-cs"/>
                </a:rPr>
                <a:t> </a:t>
              </a:r>
              <a:endParaRPr kumimoji="0" lang="en-US" sz="2400" b="0" i="0" u="none" strike="noStrike" kern="1200" cap="none" spc="0" normalizeH="0" baseline="0" noProof="0">
                <a:ln>
                  <a:noFill/>
                </a:ln>
                <a:solidFill>
                  <a:srgbClr val="1265AF"/>
                </a:solidFill>
                <a:effectLst/>
                <a:uLnTx/>
                <a:uFillTx/>
                <a:latin typeface="Verdana"/>
                <a:ea typeface="+mn-ea"/>
                <a:cs typeface="+mn-cs"/>
              </a:endParaRPr>
            </a:p>
          </p:txBody>
        </p:sp>
        <p:pic>
          <p:nvPicPr>
            <p:cNvPr id="20" name="Picture 19">
              <a:extLst>
                <a:ext uri="{FF2B5EF4-FFF2-40B4-BE49-F238E27FC236}">
                  <a16:creationId xmlns:a16="http://schemas.microsoft.com/office/drawing/2014/main" id="{705559DA-72B0-13AF-1CA7-F7EBA7E5AC55}"/>
                </a:ext>
                <a:ext uri="{C183D7F6-B498-43B3-948B-1728B52AA6E4}">
                  <adec:decorative xmlns:adec="http://schemas.microsoft.com/office/drawing/2017/decorative" val="1"/>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7615849" y="2322134"/>
              <a:ext cx="1505099" cy="995935"/>
            </a:xfrm>
            <a:prstGeom prst="rect">
              <a:avLst/>
            </a:prstGeom>
          </p:spPr>
        </p:pic>
        <p:sp>
          <p:nvSpPr>
            <p:cNvPr id="22" name="TextBox 21">
              <a:extLst>
                <a:ext uri="{FF2B5EF4-FFF2-40B4-BE49-F238E27FC236}">
                  <a16:creationId xmlns:a16="http://schemas.microsoft.com/office/drawing/2014/main" id="{AFD28801-E2D7-FBE6-BB4E-A27D265F4A47}"/>
                </a:ext>
              </a:extLst>
            </p:cNvPr>
            <p:cNvSpPr txBox="1"/>
            <p:nvPr/>
          </p:nvSpPr>
          <p:spPr>
            <a:xfrm rot="16200000">
              <a:off x="4831797" y="2627617"/>
              <a:ext cx="9421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Warehouse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Trucks</a:t>
              </a:r>
              <a:endParaRPr kumimoji="0" lang="en-GB" sz="900" b="0" i="0" u="none" strike="noStrike" kern="1200" cap="none" spc="0" normalizeH="0" baseline="0" noProof="0">
                <a:ln>
                  <a:noFill/>
                </a:ln>
                <a:solidFill>
                  <a:srgbClr val="FFFFFF"/>
                </a:solidFill>
                <a:effectLst/>
                <a:uLnTx/>
                <a:uFillTx/>
                <a:latin typeface="Verdana"/>
                <a:ea typeface="+mn-ea"/>
                <a:cs typeface="+mn-cs"/>
              </a:endParaRPr>
            </a:p>
          </p:txBody>
        </p:sp>
        <p:sp>
          <p:nvSpPr>
            <p:cNvPr id="23" name="TextBox 22">
              <a:extLst>
                <a:ext uri="{FF2B5EF4-FFF2-40B4-BE49-F238E27FC236}">
                  <a16:creationId xmlns:a16="http://schemas.microsoft.com/office/drawing/2014/main" id="{EEE98DAD-AE01-F5AA-346C-830D9C1D9BE8}"/>
                </a:ext>
              </a:extLst>
            </p:cNvPr>
            <p:cNvSpPr txBox="1"/>
            <p:nvPr/>
          </p:nvSpPr>
          <p:spPr>
            <a:xfrm rot="16200000">
              <a:off x="6735597" y="2712801"/>
              <a:ext cx="140370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AGVs </a:t>
              </a:r>
            </a:p>
          </p:txBody>
        </p:sp>
        <p:sp>
          <p:nvSpPr>
            <p:cNvPr id="24" name="TextBox 23">
              <a:extLst>
                <a:ext uri="{FF2B5EF4-FFF2-40B4-BE49-F238E27FC236}">
                  <a16:creationId xmlns:a16="http://schemas.microsoft.com/office/drawing/2014/main" id="{2FE061DB-AD2E-FB4A-3AA3-8ED97C1C01DF}"/>
                </a:ext>
              </a:extLst>
            </p:cNvPr>
            <p:cNvSpPr txBox="1"/>
            <p:nvPr/>
          </p:nvSpPr>
          <p:spPr>
            <a:xfrm rot="16200000">
              <a:off x="8685933" y="2645022"/>
              <a:ext cx="14573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Counter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balance</a:t>
              </a:r>
              <a:endParaRPr kumimoji="0" lang="en-GB" sz="900" b="0" i="0" u="none" strike="noStrike" kern="1200" cap="none" spc="0" normalizeH="0" baseline="0" noProof="0">
                <a:ln>
                  <a:noFill/>
                </a:ln>
                <a:solidFill>
                  <a:srgbClr val="FFFFFF"/>
                </a:solidFill>
                <a:effectLst/>
                <a:uLnTx/>
                <a:uFillTx/>
                <a:latin typeface="Verdana"/>
                <a:ea typeface="+mn-ea"/>
                <a:cs typeface="+mn-cs"/>
              </a:endParaRPr>
            </a:p>
          </p:txBody>
        </p:sp>
        <p:pic>
          <p:nvPicPr>
            <p:cNvPr id="1026" name="Picture 2">
              <a:extLst>
                <a:ext uri="{FF2B5EF4-FFF2-40B4-BE49-F238E27FC236}">
                  <a16:creationId xmlns:a16="http://schemas.microsoft.com/office/drawing/2014/main" id="{D0C5922C-EB1E-3F23-EF9F-C9050C921DCD}"/>
                </a:ext>
                <a:ext uri="{C183D7F6-B498-43B3-948B-1728B52AA6E4}">
                  <adec:decorative xmlns:adec="http://schemas.microsoft.com/office/drawing/2017/decorative" val="1"/>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26563"/>
            <a:stretch/>
          </p:blipFill>
          <p:spPr bwMode="auto">
            <a:xfrm>
              <a:off x="5546846" y="2307655"/>
              <a:ext cx="1509017" cy="10094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2DBB4B2-1219-D9EF-3994-3199BF9C7B21}"/>
                </a:ext>
                <a:ext uri="{C183D7F6-B498-43B3-948B-1728B52AA6E4}">
                  <adec:decorative xmlns:adec="http://schemas.microsoft.com/office/drawing/2017/decorative" val="1"/>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960" r="2407" b="16270"/>
            <a:stretch/>
          </p:blipFill>
          <p:spPr bwMode="auto">
            <a:xfrm>
              <a:off x="9672668" y="2319495"/>
              <a:ext cx="1499845" cy="9952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oup 73">
            <a:extLst>
              <a:ext uri="{FF2B5EF4-FFF2-40B4-BE49-F238E27FC236}">
                <a16:creationId xmlns:a16="http://schemas.microsoft.com/office/drawing/2014/main" id="{EF1D77C8-A9F0-87A8-7715-4EC47C6D7534}"/>
              </a:ext>
            </a:extLst>
          </p:cNvPr>
          <p:cNvGrpSpPr/>
          <p:nvPr/>
        </p:nvGrpSpPr>
        <p:grpSpPr>
          <a:xfrm>
            <a:off x="2589778" y="5164211"/>
            <a:ext cx="9602222" cy="1414795"/>
            <a:chOff x="2589778" y="5524938"/>
            <a:chExt cx="9602222" cy="1414795"/>
          </a:xfrm>
        </p:grpSpPr>
        <p:sp>
          <p:nvSpPr>
            <p:cNvPr id="6" name="Rectangle 5">
              <a:extLst>
                <a:ext uri="{FF2B5EF4-FFF2-40B4-BE49-F238E27FC236}">
                  <a16:creationId xmlns:a16="http://schemas.microsoft.com/office/drawing/2014/main" id="{EE01A7BB-06B4-6F74-6804-B7AB16A6363A}"/>
                </a:ext>
              </a:extLst>
            </p:cNvPr>
            <p:cNvSpPr/>
            <p:nvPr/>
          </p:nvSpPr>
          <p:spPr>
            <a:xfrm>
              <a:off x="5014377" y="5758973"/>
              <a:ext cx="7177623" cy="942985"/>
            </a:xfrm>
            <a:prstGeom prst="rect">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11" name="Triangle 30">
              <a:extLst>
                <a:ext uri="{FF2B5EF4-FFF2-40B4-BE49-F238E27FC236}">
                  <a16:creationId xmlns:a16="http://schemas.microsoft.com/office/drawing/2014/main" id="{3C1C6642-FE80-A625-DAD1-436AB479C042}"/>
                </a:ext>
              </a:extLst>
            </p:cNvPr>
            <p:cNvSpPr/>
            <p:nvPr/>
          </p:nvSpPr>
          <p:spPr>
            <a:xfrm rot="5400000">
              <a:off x="4468542" y="6168761"/>
              <a:ext cx="266099" cy="143413"/>
            </a:xfrm>
            <a:custGeom>
              <a:avLst/>
              <a:gdLst>
                <a:gd name="connsiteX0" fmla="*/ 0 w 3665824"/>
                <a:gd name="connsiteY0" fmla="*/ 3160193 h 3160193"/>
                <a:gd name="connsiteX1" fmla="*/ 1832912 w 3665824"/>
                <a:gd name="connsiteY1" fmla="*/ 0 h 3160193"/>
                <a:gd name="connsiteX2" fmla="*/ 3665824 w 3665824"/>
                <a:gd name="connsiteY2" fmla="*/ 3160193 h 3160193"/>
                <a:gd name="connsiteX3" fmla="*/ 0 w 3665824"/>
                <a:gd name="connsiteY3" fmla="*/ 3160193 h 3160193"/>
                <a:gd name="connsiteX0" fmla="*/ 0 w 3665824"/>
                <a:gd name="connsiteY0" fmla="*/ 3160193 h 3162925"/>
                <a:gd name="connsiteX1" fmla="*/ 1832912 w 3665824"/>
                <a:gd name="connsiteY1" fmla="*/ 0 h 3162925"/>
                <a:gd name="connsiteX2" fmla="*/ 3665824 w 3665824"/>
                <a:gd name="connsiteY2" fmla="*/ 3160193 h 3162925"/>
                <a:gd name="connsiteX3" fmla="*/ 1828800 w 3665824"/>
                <a:gd name="connsiteY3" fmla="*/ 3162925 h 3162925"/>
                <a:gd name="connsiteX4" fmla="*/ 0 w 3665824"/>
                <a:gd name="connsiteY4" fmla="*/ 3160193 h 3162925"/>
                <a:gd name="connsiteX0" fmla="*/ 1828800 w 3665824"/>
                <a:gd name="connsiteY0" fmla="*/ 3162925 h 3254365"/>
                <a:gd name="connsiteX1" fmla="*/ 0 w 3665824"/>
                <a:gd name="connsiteY1" fmla="*/ 3160193 h 3254365"/>
                <a:gd name="connsiteX2" fmla="*/ 1832912 w 3665824"/>
                <a:gd name="connsiteY2" fmla="*/ 0 h 3254365"/>
                <a:gd name="connsiteX3" fmla="*/ 3665824 w 3665824"/>
                <a:gd name="connsiteY3" fmla="*/ 3160193 h 3254365"/>
                <a:gd name="connsiteX4" fmla="*/ 1920240 w 3665824"/>
                <a:gd name="connsiteY4" fmla="*/ 3254365 h 3254365"/>
                <a:gd name="connsiteX0" fmla="*/ 0 w 3665824"/>
                <a:gd name="connsiteY0" fmla="*/ 3160193 h 3254365"/>
                <a:gd name="connsiteX1" fmla="*/ 1832912 w 3665824"/>
                <a:gd name="connsiteY1" fmla="*/ 0 h 3254365"/>
                <a:gd name="connsiteX2" fmla="*/ 3665824 w 3665824"/>
                <a:gd name="connsiteY2" fmla="*/ 3160193 h 3254365"/>
                <a:gd name="connsiteX3" fmla="*/ 1920240 w 3665824"/>
                <a:gd name="connsiteY3" fmla="*/ 3254365 h 3254365"/>
                <a:gd name="connsiteX0" fmla="*/ 0 w 3665824"/>
                <a:gd name="connsiteY0" fmla="*/ 3160193 h 3160193"/>
                <a:gd name="connsiteX1" fmla="*/ 1832912 w 3665824"/>
                <a:gd name="connsiteY1" fmla="*/ 0 h 3160193"/>
                <a:gd name="connsiteX2" fmla="*/ 3665824 w 3665824"/>
                <a:gd name="connsiteY2" fmla="*/ 3160193 h 3160193"/>
              </a:gdLst>
              <a:ahLst/>
              <a:cxnLst>
                <a:cxn ang="0">
                  <a:pos x="connsiteX0" y="connsiteY0"/>
                </a:cxn>
                <a:cxn ang="0">
                  <a:pos x="connsiteX1" y="connsiteY1"/>
                </a:cxn>
                <a:cxn ang="0">
                  <a:pos x="connsiteX2" y="connsiteY2"/>
                </a:cxn>
              </a:cxnLst>
              <a:rect l="l" t="t" r="r" b="b"/>
              <a:pathLst>
                <a:path w="3665824" h="3160193">
                  <a:moveTo>
                    <a:pt x="0" y="3160193"/>
                  </a:moveTo>
                  <a:lnTo>
                    <a:pt x="1832912" y="0"/>
                  </a:lnTo>
                  <a:lnTo>
                    <a:pt x="3665824" y="3160193"/>
                  </a:lnTo>
                </a:path>
              </a:pathLst>
            </a:custGeom>
            <a:noFill/>
            <a:ln w="25400" cap="rnd">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F7F7F"/>
                </a:solidFill>
                <a:effectLst/>
                <a:uLnTx/>
                <a:uFillTx/>
                <a:latin typeface="Verdana" panose="020B0604030504040204" pitchFamily="34" charset="0"/>
                <a:ea typeface="+mn-ea"/>
                <a:cs typeface="+mn-cs"/>
              </a:endParaRPr>
            </a:p>
          </p:txBody>
        </p:sp>
        <p:sp>
          <p:nvSpPr>
            <p:cNvPr id="16" name="TextBox 15">
              <a:extLst>
                <a:ext uri="{FF2B5EF4-FFF2-40B4-BE49-F238E27FC236}">
                  <a16:creationId xmlns:a16="http://schemas.microsoft.com/office/drawing/2014/main" id="{D0ACA344-DC3E-0CFD-966E-B3C8CD497335}"/>
                </a:ext>
              </a:extLst>
            </p:cNvPr>
            <p:cNvSpPr txBox="1"/>
            <p:nvPr/>
          </p:nvSpPr>
          <p:spPr>
            <a:xfrm>
              <a:off x="2589778" y="6131351"/>
              <a:ext cx="1527556"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b="1">
                  <a:solidFill>
                    <a:srgbClr val="7F7F7F"/>
                  </a:solidFill>
                  <a:latin typeface="Verdana"/>
                </a:rPr>
                <a:t>2</a:t>
              </a:r>
              <a:r>
                <a:rPr kumimoji="0" lang="en-GB" sz="1100" b="1" i="0" u="none" strike="noStrike" kern="1200" cap="none" spc="0" normalizeH="0" baseline="0" noProof="0">
                  <a:ln>
                    <a:noFill/>
                  </a:ln>
                  <a:solidFill>
                    <a:srgbClr val="7F7F7F"/>
                  </a:solidFill>
                  <a:effectLst/>
                  <a:uLnTx/>
                  <a:uFillTx/>
                  <a:latin typeface="Verdana"/>
                  <a:ea typeface="+mn-ea"/>
                  <a:cs typeface="+mn-cs"/>
                </a:rPr>
                <a:t>00kW – 1MW</a:t>
              </a:r>
              <a:r>
                <a:rPr kumimoji="0" lang="en-GB" sz="1100" b="0" i="0" u="none" strike="noStrike" kern="1200" cap="none" spc="0" normalizeH="0" baseline="0" noProof="0">
                  <a:ln>
                    <a:noFill/>
                  </a:ln>
                  <a:solidFill>
                    <a:srgbClr val="7F7F7F"/>
                  </a:solidFill>
                  <a:effectLst/>
                  <a:uLnTx/>
                  <a:uFillTx/>
                  <a:latin typeface="Verdana"/>
                  <a:ea typeface="+mn-ea"/>
                  <a:cs typeface="+mn-cs"/>
                </a:rPr>
                <a:t> </a:t>
              </a:r>
            </a:p>
          </p:txBody>
        </p:sp>
        <p:sp>
          <p:nvSpPr>
            <p:cNvPr id="58" name="TextBox 57">
              <a:extLst>
                <a:ext uri="{FF2B5EF4-FFF2-40B4-BE49-F238E27FC236}">
                  <a16:creationId xmlns:a16="http://schemas.microsoft.com/office/drawing/2014/main" id="{0A852B76-8BEB-8F3A-140E-54B6170583AE}"/>
                </a:ext>
              </a:extLst>
            </p:cNvPr>
            <p:cNvSpPr txBox="1"/>
            <p:nvPr/>
          </p:nvSpPr>
          <p:spPr>
            <a:xfrm rot="16200000">
              <a:off x="4667148" y="6045192"/>
              <a:ext cx="13983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Stationary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solidFill>
                    <a:srgbClr val="FFFFFF"/>
                  </a:solidFill>
                  <a:latin typeface="Verdana"/>
                </a:rPr>
                <a:t>Power</a:t>
              </a:r>
              <a:endParaRPr kumimoji="0" lang="en-GB" sz="900" b="0" i="0" u="none" strike="noStrike" kern="1200" cap="none" spc="0" normalizeH="0" baseline="0" noProof="0">
                <a:ln>
                  <a:noFill/>
                </a:ln>
                <a:solidFill>
                  <a:srgbClr val="FFFFFF"/>
                </a:solidFill>
                <a:effectLst/>
                <a:uLnTx/>
                <a:uFillTx/>
                <a:latin typeface="Verdana"/>
                <a:ea typeface="+mn-ea"/>
                <a:cs typeface="+mn-cs"/>
              </a:endParaRPr>
            </a:p>
          </p:txBody>
        </p:sp>
        <p:sp>
          <p:nvSpPr>
            <p:cNvPr id="60" name="TextBox 59">
              <a:extLst>
                <a:ext uri="{FF2B5EF4-FFF2-40B4-BE49-F238E27FC236}">
                  <a16:creationId xmlns:a16="http://schemas.microsoft.com/office/drawing/2014/main" id="{8C5B289F-E806-95AE-B1A4-B403AE995048}"/>
                </a:ext>
              </a:extLst>
            </p:cNvPr>
            <p:cNvSpPr txBox="1"/>
            <p:nvPr/>
          </p:nvSpPr>
          <p:spPr>
            <a:xfrm rot="16200000">
              <a:off x="6662576" y="6047670"/>
              <a:ext cx="14147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solidFill>
                    <a:srgbClr val="FFFFFF"/>
                  </a:solidFill>
                  <a:latin typeface="Verdana"/>
                </a:rPr>
                <a:t>Mobile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Power</a:t>
              </a:r>
            </a:p>
          </p:txBody>
        </p:sp>
        <p:sp>
          <p:nvSpPr>
            <p:cNvPr id="62" name="TextBox 61">
              <a:extLst>
                <a:ext uri="{FF2B5EF4-FFF2-40B4-BE49-F238E27FC236}">
                  <a16:creationId xmlns:a16="http://schemas.microsoft.com/office/drawing/2014/main" id="{1794308E-2BA9-C2B3-1589-6F5A1CDBAC26}"/>
                </a:ext>
              </a:extLst>
            </p:cNvPr>
            <p:cNvSpPr txBox="1"/>
            <p:nvPr/>
          </p:nvSpPr>
          <p:spPr>
            <a:xfrm rot="16200000">
              <a:off x="8723244" y="6127036"/>
              <a:ext cx="138271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Verdana"/>
                  <a:ea typeface="+mn-ea"/>
                  <a:cs typeface="+mn-cs"/>
                </a:rPr>
                <a:t>Marine</a:t>
              </a:r>
              <a:endParaRPr kumimoji="0" lang="en-GB" sz="900" b="0" i="0" u="none" strike="noStrike" kern="1200" cap="none" spc="0" normalizeH="0" baseline="0" noProof="0">
                <a:ln>
                  <a:noFill/>
                </a:ln>
                <a:solidFill>
                  <a:srgbClr val="FFFFFF"/>
                </a:solidFill>
                <a:effectLst/>
                <a:uLnTx/>
                <a:uFillTx/>
                <a:latin typeface="Verdana"/>
                <a:ea typeface="+mn-ea"/>
                <a:cs typeface="+mn-cs"/>
              </a:endParaRPr>
            </a:p>
          </p:txBody>
        </p:sp>
      </p:grpSp>
      <p:pic>
        <p:nvPicPr>
          <p:cNvPr id="82" name="Picture 81">
            <a:extLst>
              <a:ext uri="{FF2B5EF4-FFF2-40B4-BE49-F238E27FC236}">
                <a16:creationId xmlns:a16="http://schemas.microsoft.com/office/drawing/2014/main" id="{7D19B082-2F68-B924-9D48-3226EC8D6327}"/>
              </a:ext>
              <a:ext uri="{C183D7F6-B498-43B3-948B-1728B52AA6E4}">
                <adec:decorative xmlns:adec="http://schemas.microsoft.com/office/drawing/2017/decorative" val="1"/>
              </a:ext>
            </a:extLst>
          </p:cNvPr>
          <p:cNvPicPr>
            <a:picLocks noChangeAspect="1"/>
          </p:cNvPicPr>
          <p:nvPr/>
        </p:nvPicPr>
        <p:blipFill>
          <a:blip r:embed="rId23"/>
          <a:srcRect l="7589" r="7589"/>
          <a:stretch/>
        </p:blipFill>
        <p:spPr>
          <a:xfrm>
            <a:off x="5553884" y="5369008"/>
            <a:ext cx="1506303" cy="998918"/>
          </a:xfrm>
          <a:prstGeom prst="rect">
            <a:avLst/>
          </a:prstGeom>
        </p:spPr>
      </p:pic>
      <p:pic>
        <p:nvPicPr>
          <p:cNvPr id="84" name="Picture 83">
            <a:extLst>
              <a:ext uri="{FF2B5EF4-FFF2-40B4-BE49-F238E27FC236}">
                <a16:creationId xmlns:a16="http://schemas.microsoft.com/office/drawing/2014/main" id="{D9D3123A-BC5F-7C5B-FF58-5CB1D7A9577A}"/>
              </a:ext>
              <a:ext uri="{C183D7F6-B498-43B3-948B-1728B52AA6E4}">
                <adec:decorative xmlns:adec="http://schemas.microsoft.com/office/drawing/2017/decorative" val="1"/>
              </a:ext>
            </a:extLst>
          </p:cNvPr>
          <p:cNvPicPr>
            <a:picLocks noChangeAspect="1"/>
          </p:cNvPicPr>
          <p:nvPr/>
        </p:nvPicPr>
        <p:blipFill rotWithShape="1">
          <a:blip r:embed="rId24">
            <a:extLst>
              <a:ext uri="{28A0092B-C50C-407E-A947-70E740481C1C}">
                <a14:useLocalDpi xmlns:a14="http://schemas.microsoft.com/office/drawing/2010/main" val="0"/>
              </a:ext>
            </a:extLst>
          </a:blip>
          <a:srcRect l="7234" t="7009"/>
          <a:stretch/>
        </p:blipFill>
        <p:spPr>
          <a:xfrm>
            <a:off x="9662032" y="5369008"/>
            <a:ext cx="1502433" cy="1005145"/>
          </a:xfrm>
          <a:prstGeom prst="rect">
            <a:avLst/>
          </a:prstGeom>
        </p:spPr>
      </p:pic>
      <p:pic>
        <p:nvPicPr>
          <p:cNvPr id="5" name="Picture 4" descr="A logo with text on it&#10;&#10;Description automatically generated">
            <a:extLst>
              <a:ext uri="{FF2B5EF4-FFF2-40B4-BE49-F238E27FC236}">
                <a16:creationId xmlns:a16="http://schemas.microsoft.com/office/drawing/2014/main" id="{D3497943-257D-B351-FFDB-D97D7161184C}"/>
              </a:ext>
            </a:extLst>
          </p:cNvPr>
          <p:cNvPicPr>
            <a:picLocks noChangeAspect="1"/>
          </p:cNvPicPr>
          <p:nvPr/>
        </p:nvPicPr>
        <p:blipFill rotWithShape="1">
          <a:blip r:embed="rId25"/>
          <a:srcRect l="40770"/>
          <a:stretch/>
        </p:blipFill>
        <p:spPr>
          <a:xfrm>
            <a:off x="483798" y="5128084"/>
            <a:ext cx="1691519" cy="1464071"/>
          </a:xfrm>
          <a:prstGeom prst="rect">
            <a:avLst/>
          </a:prstGeom>
        </p:spPr>
      </p:pic>
      <p:pic>
        <p:nvPicPr>
          <p:cNvPr id="7" name="Picture 6">
            <a:extLst>
              <a:ext uri="{FF2B5EF4-FFF2-40B4-BE49-F238E27FC236}">
                <a16:creationId xmlns:a16="http://schemas.microsoft.com/office/drawing/2014/main" id="{C09C9571-0403-B3B9-EF20-DDE8961D9553}"/>
              </a:ext>
            </a:extLst>
          </p:cNvPr>
          <p:cNvPicPr>
            <a:picLocks noChangeAspect="1"/>
          </p:cNvPicPr>
          <p:nvPr/>
        </p:nvPicPr>
        <p:blipFill rotWithShape="1">
          <a:blip r:embed="rId26"/>
          <a:srcRect l="3075" r="3075"/>
          <a:stretch/>
        </p:blipFill>
        <p:spPr>
          <a:xfrm>
            <a:off x="7614814" y="5369008"/>
            <a:ext cx="1505709" cy="1001524"/>
          </a:xfrm>
          <a:prstGeom prst="rect">
            <a:avLst/>
          </a:prstGeom>
        </p:spPr>
      </p:pic>
    </p:spTree>
    <p:extLst>
      <p:ext uri="{BB962C8B-B14F-4D97-AF65-F5344CB8AC3E}">
        <p14:creationId xmlns:p14="http://schemas.microsoft.com/office/powerpoint/2010/main" val="235075964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125C1E-B623-7AD0-EDA2-66126040A9E9}"/>
              </a:ext>
            </a:extLst>
          </p:cNvPr>
          <p:cNvPicPr>
            <a:picLocks noChangeAspect="1"/>
          </p:cNvPicPr>
          <p:nvPr/>
        </p:nvPicPr>
        <p:blipFill rotWithShape="1">
          <a:blip r:embed="rId3"/>
          <a:srcRect b="2532"/>
          <a:stretch/>
        </p:blipFill>
        <p:spPr>
          <a:xfrm>
            <a:off x="0" y="1480604"/>
            <a:ext cx="12192000" cy="4844696"/>
          </a:xfrm>
          <a:prstGeom prst="rect">
            <a:avLst/>
          </a:prstGeom>
        </p:spPr>
      </p:pic>
      <p:pic>
        <p:nvPicPr>
          <p:cNvPr id="7" name="Picture Placeholder 5" descr="A picture containing black and white, outdoor, monochrome, black&#10;&#10;Description automatically generated">
            <a:extLst>
              <a:ext uri="{FF2B5EF4-FFF2-40B4-BE49-F238E27FC236}">
                <a16:creationId xmlns:a16="http://schemas.microsoft.com/office/drawing/2014/main" id="{4451586E-2B4D-46F6-D9C9-1D4A3F2DDBF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12192000" cy="1435100"/>
          </a:xfrm>
          <a:prstGeom prst="rect">
            <a:avLst/>
          </a:prstGeom>
        </p:spPr>
      </p:pic>
      <p:sp>
        <p:nvSpPr>
          <p:cNvPr id="8" name="矩形 13">
            <a:extLst>
              <a:ext uri="{FF2B5EF4-FFF2-40B4-BE49-F238E27FC236}">
                <a16:creationId xmlns:a16="http://schemas.microsoft.com/office/drawing/2014/main" id="{5BC4451B-53C0-3949-E8BB-8A1ECF8943EE}"/>
              </a:ext>
            </a:extLst>
          </p:cNvPr>
          <p:cNvSpPr/>
          <p:nvPr/>
        </p:nvSpPr>
        <p:spPr>
          <a:xfrm>
            <a:off x="0" y="0"/>
            <a:ext cx="12192000" cy="1435100"/>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矩形 10"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A050B34D-77F5-1342-0B5D-D5256B0A0327}"/>
              </a:ext>
            </a:extLst>
          </p:cNvPr>
          <p:cNvSpPr/>
          <p:nvPr/>
        </p:nvSpPr>
        <p:spPr>
          <a:xfrm>
            <a:off x="460075" y="452963"/>
            <a:ext cx="10471628" cy="597536"/>
          </a:xfrm>
          <a:prstGeom prst="rect">
            <a:avLst/>
          </a:prstGeom>
        </p:spPr>
        <p:txBody>
          <a:bodyPr wrap="square" lIns="68580" tIns="34290" rIns="68580" bIns="34290">
            <a:spAutoFit/>
          </a:bodyPr>
          <a:lstStyle/>
          <a:p>
            <a:pPr>
              <a:lnSpc>
                <a:spcPct val="120000"/>
              </a:lnSpc>
            </a:pPr>
            <a:r>
              <a:rPr lang="en-GB" altLang="zh-CN" sz="3200" b="1">
                <a:solidFill>
                  <a:schemeClr val="bg1"/>
                </a:solidFill>
                <a:ea typeface="Yu Gothic" panose="020B0400000000000000" pitchFamily="34" charset="-128"/>
                <a:cs typeface="Arial"/>
              </a:rPr>
              <a:t>Our partners and customers</a:t>
            </a:r>
          </a:p>
        </p:txBody>
      </p:sp>
      <p:pic>
        <p:nvPicPr>
          <p:cNvPr id="10" name="Picture 9" descr="A picture containing symbol, circle&#10;&#10;Description automatically generated">
            <a:extLst>
              <a:ext uri="{FF2B5EF4-FFF2-40B4-BE49-F238E27FC236}">
                <a16:creationId xmlns:a16="http://schemas.microsoft.com/office/drawing/2014/main" id="{8E48D83D-D048-A2B5-3781-950930F059AE}"/>
              </a:ext>
            </a:extLst>
          </p:cNvPr>
          <p:cNvPicPr>
            <a:picLocks noChangeAspect="1"/>
          </p:cNvPicPr>
          <p:nvPr/>
        </p:nvPicPr>
        <p:blipFill>
          <a:blip r:embed="rId5"/>
          <a:stretch>
            <a:fillRect/>
          </a:stretch>
        </p:blipFill>
        <p:spPr>
          <a:xfrm>
            <a:off x="10368243" y="-269204"/>
            <a:ext cx="1924424" cy="1924424"/>
          </a:xfrm>
          <a:prstGeom prst="rect">
            <a:avLst/>
          </a:prstGeom>
        </p:spPr>
      </p:pic>
    </p:spTree>
    <p:extLst>
      <p:ext uri="{BB962C8B-B14F-4D97-AF65-F5344CB8AC3E}">
        <p14:creationId xmlns:p14="http://schemas.microsoft.com/office/powerpoint/2010/main" val="127293338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a:extLst>
              <a:ext uri="{FF2B5EF4-FFF2-40B4-BE49-F238E27FC236}">
                <a16:creationId xmlns:a16="http://schemas.microsoft.com/office/drawing/2014/main" id="{966B5506-62CF-41D1-B502-37270CC5EEF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p:pic>
      <p:sp>
        <p:nvSpPr>
          <p:cNvPr id="9" name="矩形 8">
            <a:extLst>
              <a:ext uri="{FF2B5EF4-FFF2-40B4-BE49-F238E27FC236}">
                <a16:creationId xmlns:a16="http://schemas.microsoft.com/office/drawing/2014/main" id="{C4169AF4-6FB4-48EA-BF1C-698C7788E85D}"/>
              </a:ext>
            </a:extLst>
          </p:cNvPr>
          <p:cNvSpPr/>
          <p:nvPr/>
        </p:nvSpPr>
        <p:spPr>
          <a:xfrm>
            <a:off x="6419850" y="-17428"/>
            <a:ext cx="5772150" cy="6875428"/>
          </a:xfrm>
          <a:prstGeom prst="rect">
            <a:avLst/>
          </a:prstGeom>
          <a:solidFill>
            <a:schemeClr val="accent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53C56F19-9A8D-46B9-BB8E-0F3F8A7ED22E}"/>
              </a:ext>
            </a:extLst>
          </p:cNvPr>
          <p:cNvSpPr txBox="1"/>
          <p:nvPr/>
        </p:nvSpPr>
        <p:spPr>
          <a:xfrm>
            <a:off x="8767826" y="4992091"/>
            <a:ext cx="2590068" cy="302006"/>
          </a:xfrm>
          <a:prstGeom prst="rect">
            <a:avLst/>
          </a:prstGeom>
          <a:noFill/>
        </p:spPr>
        <p:txBody>
          <a:bodyPr wrap="square" lIns="91440" tIns="45720" rIns="91440" bIns="45720" rtlCol="0">
            <a:spAutoFit/>
          </a:bodyPr>
          <a:lstStyle/>
          <a:p>
            <a:pPr>
              <a:lnSpc>
                <a:spcPct val="150000"/>
              </a:lnSpc>
            </a:pPr>
            <a:r>
              <a:rPr lang="en-GB" sz="1050">
                <a:solidFill>
                  <a:schemeClr val="bg1"/>
                </a:solidFill>
                <a:ea typeface="华文细黑"/>
                <a:cs typeface="Arial"/>
              </a:rPr>
              <a:t> </a:t>
            </a:r>
          </a:p>
        </p:txBody>
      </p:sp>
      <p:sp>
        <p:nvSpPr>
          <p:cNvPr id="23" name="TextBox 6"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44BCA1BB-B8CE-4FDD-BB59-22A09DFC858D}"/>
              </a:ext>
            </a:extLst>
          </p:cNvPr>
          <p:cNvSpPr txBox="1"/>
          <p:nvPr/>
        </p:nvSpPr>
        <p:spPr>
          <a:xfrm>
            <a:off x="522161" y="2495939"/>
            <a:ext cx="4704180" cy="3889911"/>
          </a:xfrm>
          <a:prstGeom prst="rect">
            <a:avLst/>
          </a:prstGeom>
          <a:noFill/>
        </p:spPr>
        <p:txBody>
          <a:bodyPr wrap="square" lIns="68580" tIns="34290" rIns="68580" bIns="34290" rtlCol="0" anchor="t">
            <a:spAutoFit/>
          </a:bodyPr>
          <a:lstStyle/>
          <a:p>
            <a:pPr marL="171450" indent="-171450">
              <a:lnSpc>
                <a:spcPct val="150000"/>
              </a:lnSpc>
              <a:buFont typeface="Wingdings" panose="05000000000000000000" pitchFamily="2" charset="2"/>
              <a:buChar char="ü"/>
            </a:pPr>
            <a:r>
              <a:rPr lang="en-GB" sz="1300">
                <a:cs typeface="Arial"/>
              </a:rPr>
              <a:t>3 to 5 times the flight time over batteries</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2-3 minute refuelling</a:t>
            </a:r>
            <a:endParaRPr lang="en-GB" sz="1300">
              <a:ea typeface="Verdana"/>
              <a:cs typeface="Arial"/>
            </a:endParaRPr>
          </a:p>
          <a:p>
            <a:pPr>
              <a:lnSpc>
                <a:spcPct val="150000"/>
              </a:lnSpc>
            </a:pPr>
            <a:endParaRPr lang="en-GB" sz="1300">
              <a:cs typeface="Arial"/>
            </a:endParaRPr>
          </a:p>
          <a:p>
            <a:pPr marL="171450" indent="-171450">
              <a:lnSpc>
                <a:spcPct val="150000"/>
              </a:lnSpc>
              <a:buFont typeface="Wingdings" panose="05000000000000000000" pitchFamily="2" charset="2"/>
              <a:buChar char="ü"/>
            </a:pPr>
            <a:r>
              <a:rPr lang="en-GB" sz="1300">
                <a:cs typeface="Arial"/>
              </a:rPr>
              <a:t>Combine systems in parallel for 800W to 24kW systems </a:t>
            </a:r>
            <a:endParaRPr lang="en-GB" sz="1300">
              <a:ea typeface="Verdana"/>
              <a:cs typeface="Arial"/>
            </a:endParaRP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Over 1000 hours life</a:t>
            </a:r>
            <a:endParaRPr lang="en-GB" sz="1300">
              <a:ea typeface="Verdana"/>
              <a:cs typeface="Arial"/>
            </a:endParaRP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Rotary wing, fixed wing and VTOL applications</a:t>
            </a:r>
            <a:endParaRPr lang="en-GB" sz="1300">
              <a:ea typeface="Verdana"/>
              <a:cs typeface="Arial"/>
            </a:endParaRP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Unlock BVLOS operations</a:t>
            </a:r>
            <a:endParaRPr lang="en-GB" sz="1300">
              <a:ea typeface="Verdana"/>
              <a:cs typeface="Arial"/>
            </a:endParaRPr>
          </a:p>
          <a:p>
            <a:pPr marL="171450" indent="-171450">
              <a:lnSpc>
                <a:spcPct val="150000"/>
              </a:lnSpc>
              <a:buFont typeface="Wingdings" panose="05000000000000000000" pitchFamily="2" charset="2"/>
              <a:buChar char="ü"/>
            </a:pPr>
            <a:endParaRPr lang="en-GB" sz="1100" b="1">
              <a:cs typeface="Arial"/>
            </a:endParaRPr>
          </a:p>
        </p:txBody>
      </p:sp>
      <p:grpSp>
        <p:nvGrpSpPr>
          <p:cNvPr id="36" name="Group 35">
            <a:extLst>
              <a:ext uri="{FF2B5EF4-FFF2-40B4-BE49-F238E27FC236}">
                <a16:creationId xmlns:a16="http://schemas.microsoft.com/office/drawing/2014/main" id="{A0D5AFFD-30E2-E5C3-12E0-953E2624262D}"/>
              </a:ext>
            </a:extLst>
          </p:cNvPr>
          <p:cNvGrpSpPr/>
          <p:nvPr/>
        </p:nvGrpSpPr>
        <p:grpSpPr>
          <a:xfrm>
            <a:off x="5328973" y="241688"/>
            <a:ext cx="3265340" cy="6021685"/>
            <a:chOff x="4792077" y="388335"/>
            <a:chExt cx="3265340" cy="6021685"/>
          </a:xfrm>
        </p:grpSpPr>
        <p:pic>
          <p:nvPicPr>
            <p:cNvPr id="10" name="图片占位符 39">
              <a:extLst>
                <a:ext uri="{FF2B5EF4-FFF2-40B4-BE49-F238E27FC236}">
                  <a16:creationId xmlns:a16="http://schemas.microsoft.com/office/drawing/2014/main" id="{0DFFE0A5-8060-0A97-EAD4-0A0A86B41E6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799867" y="388335"/>
              <a:ext cx="3257550" cy="1943100"/>
            </a:xfrm>
            <a:prstGeom prst="rect">
              <a:avLst/>
            </a:prstGeom>
          </p:spPr>
        </p:pic>
        <p:pic>
          <p:nvPicPr>
            <p:cNvPr id="12" name="图片占位符 43">
              <a:extLst>
                <a:ext uri="{FF2B5EF4-FFF2-40B4-BE49-F238E27FC236}">
                  <a16:creationId xmlns:a16="http://schemas.microsoft.com/office/drawing/2014/main" id="{2468BCFB-1193-E7EE-9C69-D832C2E6F8D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796645" y="2426986"/>
              <a:ext cx="3257550" cy="1943100"/>
            </a:xfrm>
            <a:prstGeom prst="rect">
              <a:avLst/>
            </a:prstGeom>
          </p:spPr>
        </p:pic>
        <p:pic>
          <p:nvPicPr>
            <p:cNvPr id="30" name="Picture 29">
              <a:extLst>
                <a:ext uri="{FF2B5EF4-FFF2-40B4-BE49-F238E27FC236}">
                  <a16:creationId xmlns:a16="http://schemas.microsoft.com/office/drawing/2014/main" id="{EB8667FF-77AE-C0C4-1A27-9ECC60DD6BE4}"/>
                </a:ext>
              </a:extLst>
            </p:cNvPr>
            <p:cNvPicPr>
              <a:picLocks noChangeAspect="1"/>
            </p:cNvPicPr>
            <p:nvPr/>
          </p:nvPicPr>
          <p:blipFill>
            <a:blip r:embed="rId5"/>
            <a:stretch>
              <a:fillRect/>
            </a:stretch>
          </p:blipFill>
          <p:spPr>
            <a:xfrm>
              <a:off x="4792077" y="4465227"/>
              <a:ext cx="3255546" cy="1944793"/>
            </a:xfrm>
            <a:prstGeom prst="rect">
              <a:avLst/>
            </a:prstGeom>
          </p:spPr>
        </p:pic>
        <p:sp>
          <p:nvSpPr>
            <p:cNvPr id="33" name="TextBox 32">
              <a:extLst>
                <a:ext uri="{FF2B5EF4-FFF2-40B4-BE49-F238E27FC236}">
                  <a16:creationId xmlns:a16="http://schemas.microsoft.com/office/drawing/2014/main" id="{4049CC80-FA6D-EFD6-FA1F-8D5E5DB0FD87}"/>
                </a:ext>
              </a:extLst>
            </p:cNvPr>
            <p:cNvSpPr txBox="1"/>
            <p:nvPr/>
          </p:nvSpPr>
          <p:spPr>
            <a:xfrm>
              <a:off x="4814229" y="2073837"/>
              <a:ext cx="1694754" cy="261610"/>
            </a:xfrm>
            <a:prstGeom prst="rect">
              <a:avLst/>
            </a:prstGeom>
            <a:noFill/>
          </p:spPr>
          <p:txBody>
            <a:bodyPr wrap="square" rtlCol="0">
              <a:spAutoFit/>
            </a:bodyPr>
            <a:lstStyle/>
            <a:p>
              <a:r>
                <a:rPr lang="en-GB" sz="1100">
                  <a:solidFill>
                    <a:schemeClr val="bg1"/>
                  </a:solidFill>
                </a:rPr>
                <a:t>IE-SOAR 800</a:t>
              </a:r>
            </a:p>
          </p:txBody>
        </p:sp>
        <p:sp>
          <p:nvSpPr>
            <p:cNvPr id="34" name="TextBox 33">
              <a:extLst>
                <a:ext uri="{FF2B5EF4-FFF2-40B4-BE49-F238E27FC236}">
                  <a16:creationId xmlns:a16="http://schemas.microsoft.com/office/drawing/2014/main" id="{88472E5D-8C1F-37AA-ABB5-81C1353CAE3D}"/>
                </a:ext>
              </a:extLst>
            </p:cNvPr>
            <p:cNvSpPr txBox="1"/>
            <p:nvPr/>
          </p:nvSpPr>
          <p:spPr>
            <a:xfrm>
              <a:off x="4793246" y="4093004"/>
              <a:ext cx="1694754" cy="261610"/>
            </a:xfrm>
            <a:prstGeom prst="rect">
              <a:avLst/>
            </a:prstGeom>
            <a:noFill/>
          </p:spPr>
          <p:txBody>
            <a:bodyPr wrap="square" rtlCol="0">
              <a:spAutoFit/>
            </a:bodyPr>
            <a:lstStyle/>
            <a:p>
              <a:r>
                <a:rPr lang="en-GB" sz="1100">
                  <a:solidFill>
                    <a:schemeClr val="bg1"/>
                  </a:solidFill>
                </a:rPr>
                <a:t>IE-SOAR 1.2</a:t>
              </a:r>
            </a:p>
          </p:txBody>
        </p:sp>
        <p:sp>
          <p:nvSpPr>
            <p:cNvPr id="35" name="TextBox 34">
              <a:extLst>
                <a:ext uri="{FF2B5EF4-FFF2-40B4-BE49-F238E27FC236}">
                  <a16:creationId xmlns:a16="http://schemas.microsoft.com/office/drawing/2014/main" id="{501395FA-D956-7D3E-BAE3-775F743F66DA}"/>
                </a:ext>
              </a:extLst>
            </p:cNvPr>
            <p:cNvSpPr txBox="1"/>
            <p:nvPr/>
          </p:nvSpPr>
          <p:spPr>
            <a:xfrm>
              <a:off x="4798049" y="6138142"/>
              <a:ext cx="1694754" cy="261610"/>
            </a:xfrm>
            <a:prstGeom prst="rect">
              <a:avLst/>
            </a:prstGeom>
            <a:noFill/>
          </p:spPr>
          <p:txBody>
            <a:bodyPr wrap="square" rtlCol="0">
              <a:spAutoFit/>
            </a:bodyPr>
            <a:lstStyle/>
            <a:p>
              <a:r>
                <a:rPr lang="en-GB" sz="1100">
                  <a:solidFill>
                    <a:schemeClr val="bg1"/>
                  </a:solidFill>
                </a:rPr>
                <a:t>IE-SOAR 2.4</a:t>
              </a:r>
            </a:p>
          </p:txBody>
        </p:sp>
      </p:grpSp>
      <p:sp>
        <p:nvSpPr>
          <p:cNvPr id="2" name="日期占位符 1">
            <a:extLst>
              <a:ext uri="{FF2B5EF4-FFF2-40B4-BE49-F238E27FC236}">
                <a16:creationId xmlns:a16="http://schemas.microsoft.com/office/drawing/2014/main" id="{A275A919-E81C-6E4F-65C3-465D1F322B63}"/>
              </a:ext>
            </a:extLst>
          </p:cNvPr>
          <p:cNvSpPr txBox="1">
            <a:spLocks/>
          </p:cNvSpPr>
          <p:nvPr/>
        </p:nvSpPr>
        <p:spPr>
          <a:xfrm>
            <a:off x="7508628" y="6365142"/>
            <a:ext cx="4161211" cy="365125"/>
          </a:xfrm>
          <a:prstGeom prst="rect">
            <a:avLst/>
          </a:prstGeom>
        </p:spPr>
        <p:txBody>
          <a:bodyPr vert="horz" lIns="91440" tIns="45720" rIns="91440" bIns="45720" rtlCol="0" anchor="ctr"/>
          <a:lstStyle>
            <a:defPPr>
              <a:defRPr lang="en-CN"/>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chemeClr val="bg1"/>
                </a:solidFill>
                <a:latin typeface="Verdana" panose="020B0604030504040204" pitchFamily="34" charset="0"/>
                <a:ea typeface="Verdana" panose="020B0604030504040204" pitchFamily="34" charset="0"/>
              </a:rPr>
              <a:t>Powering the hydrogen future</a:t>
            </a:r>
            <a:r>
              <a:rPr lang="en-US" sz="800" baseline="30000">
                <a:solidFill>
                  <a:schemeClr val="bg1"/>
                </a:solidFill>
                <a:latin typeface="Verdana" panose="020B0604030504040204" pitchFamily="34" charset="0"/>
                <a:ea typeface="Verdana" panose="020B0604030504040204" pitchFamily="34" charset="0"/>
                <a:cs typeface="+mn-lt"/>
              </a:rPr>
              <a:t>®</a:t>
            </a:r>
            <a:r>
              <a:rPr lang="en-GB" sz="800">
                <a:solidFill>
                  <a:schemeClr val="bg1"/>
                </a:solidFill>
                <a:latin typeface="Verdana" panose="020B0604030504040204" pitchFamily="34" charset="0"/>
                <a:ea typeface="Verdana" panose="020B0604030504040204" pitchFamily="34" charset="0"/>
              </a:rPr>
              <a:t> with our outstanding fuel cells and service. </a:t>
            </a:r>
          </a:p>
          <a:p>
            <a:pPr algn="r"/>
            <a:endParaRPr lang="en-GB">
              <a:solidFill>
                <a:schemeClr val="bg1"/>
              </a:solidFill>
            </a:endParaRPr>
          </a:p>
        </p:txBody>
      </p:sp>
      <p:sp>
        <p:nvSpPr>
          <p:cNvPr id="24" name="Shape 92"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7DDC5FB6-2829-0C94-DA29-6B905262C69D}"/>
              </a:ext>
            </a:extLst>
          </p:cNvPr>
          <p:cNvSpPr txBox="1"/>
          <p:nvPr/>
        </p:nvSpPr>
        <p:spPr>
          <a:xfrm>
            <a:off x="587229" y="1501870"/>
            <a:ext cx="5025415" cy="613484"/>
          </a:xfrm>
          <a:prstGeom prst="rect">
            <a:avLst/>
          </a:prstGeom>
          <a:noFill/>
          <a:ln>
            <a:noFill/>
          </a:ln>
        </p:spPr>
        <p:txBody>
          <a:bodyPr spcFirstLastPara="1" wrap="square" lIns="0" tIns="0" rIns="0" bIns="0" anchor="t" anchorCtr="0">
            <a:noAutofit/>
          </a:bodyPr>
          <a:lstStyle/>
          <a:p>
            <a:r>
              <a:rPr lang="en-US" sz="3600" b="1">
                <a:cs typeface="Arial"/>
                <a:sym typeface="Montserrat"/>
              </a:rPr>
              <a:t>IE-SOAR:</a:t>
            </a:r>
          </a:p>
        </p:txBody>
      </p:sp>
      <p:sp>
        <p:nvSpPr>
          <p:cNvPr id="4" name="TextBox 3">
            <a:extLst>
              <a:ext uri="{FF2B5EF4-FFF2-40B4-BE49-F238E27FC236}">
                <a16:creationId xmlns:a16="http://schemas.microsoft.com/office/drawing/2014/main" id="{9F8EC788-AA3E-2A8D-67DB-CB388A03BD59}"/>
              </a:ext>
            </a:extLst>
          </p:cNvPr>
          <p:cNvSpPr txBox="1"/>
          <p:nvPr/>
        </p:nvSpPr>
        <p:spPr>
          <a:xfrm>
            <a:off x="501792" y="1984549"/>
            <a:ext cx="3928165" cy="261610"/>
          </a:xfrm>
          <a:prstGeom prst="rect">
            <a:avLst/>
          </a:prstGeom>
          <a:noFill/>
        </p:spPr>
        <p:txBody>
          <a:bodyPr wrap="square" rtlCol="0">
            <a:spAutoFit/>
          </a:bodyPr>
          <a:lstStyle/>
          <a:p>
            <a:r>
              <a:rPr lang="en-GB" sz="1100" b="1">
                <a:solidFill>
                  <a:schemeClr val="accent2"/>
                </a:solidFill>
              </a:rPr>
              <a:t>800W – 24kW for drone and VTOL applications</a:t>
            </a:r>
            <a:r>
              <a:rPr lang="en-GB" sz="1100">
                <a:solidFill>
                  <a:schemeClr val="accent2"/>
                </a:solidFill>
              </a:rPr>
              <a:t> </a:t>
            </a:r>
          </a:p>
        </p:txBody>
      </p:sp>
    </p:spTree>
    <p:extLst>
      <p:ext uri="{BB962C8B-B14F-4D97-AF65-F5344CB8AC3E}">
        <p14:creationId xmlns:p14="http://schemas.microsoft.com/office/powerpoint/2010/main" val="289465764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95A3DF65-5226-4616-8671-C5ED22C18281}"/>
              </a:ext>
            </a:extLst>
          </p:cNvPr>
          <p:cNvSpPr/>
          <p:nvPr/>
        </p:nvSpPr>
        <p:spPr>
          <a:xfrm>
            <a:off x="0" y="3036806"/>
            <a:ext cx="12192000" cy="3829986"/>
          </a:xfrm>
          <a:prstGeom prst="rect">
            <a:avLst/>
          </a:prstGeom>
          <a:solidFill>
            <a:schemeClr val="accent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Shape 92"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93C861C8-A69A-4A2E-84AA-97A96B0B99E8}"/>
              </a:ext>
            </a:extLst>
          </p:cNvPr>
          <p:cNvSpPr txBox="1"/>
          <p:nvPr/>
        </p:nvSpPr>
        <p:spPr>
          <a:xfrm>
            <a:off x="2605861" y="839569"/>
            <a:ext cx="6980279" cy="613484"/>
          </a:xfrm>
          <a:prstGeom prst="rect">
            <a:avLst/>
          </a:prstGeom>
          <a:noFill/>
          <a:ln>
            <a:noFill/>
          </a:ln>
        </p:spPr>
        <p:txBody>
          <a:bodyPr spcFirstLastPara="1" wrap="square" lIns="0" tIns="0" rIns="0" bIns="0" anchor="t" anchorCtr="0">
            <a:noAutofit/>
          </a:bodyPr>
          <a:lstStyle/>
          <a:p>
            <a:pPr algn="ctr"/>
            <a:r>
              <a:rPr lang="en-US" sz="2800" b="1">
                <a:cs typeface="Arial"/>
                <a:sym typeface="Montserrat"/>
              </a:rPr>
              <a:t>Case studies</a:t>
            </a:r>
            <a:endParaRPr sz="2800" b="1">
              <a:cs typeface="Arial"/>
            </a:endParaRPr>
          </a:p>
        </p:txBody>
      </p:sp>
      <p:sp>
        <p:nvSpPr>
          <p:cNvPr id="21" name="TextBox 15"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D6C40832-8D3F-4716-9AED-B8A47FC9A0FC}"/>
              </a:ext>
            </a:extLst>
          </p:cNvPr>
          <p:cNvSpPr txBox="1"/>
          <p:nvPr/>
        </p:nvSpPr>
        <p:spPr>
          <a:xfrm>
            <a:off x="2209000" y="4904542"/>
            <a:ext cx="2148290" cy="469359"/>
          </a:xfrm>
          <a:prstGeom prst="rect">
            <a:avLst/>
          </a:prstGeom>
          <a:noFill/>
        </p:spPr>
        <p:txBody>
          <a:bodyPr wrap="square" lIns="68580" tIns="34290" rIns="68580" bIns="34290" rtlCol="0">
            <a:spAutoFit/>
          </a:bodyPr>
          <a:lstStyle/>
          <a:p>
            <a:r>
              <a:rPr lang="en-US" sz="1300" b="1">
                <a:solidFill>
                  <a:schemeClr val="bg1"/>
                </a:solidFill>
                <a:cs typeface="Arial"/>
              </a:rPr>
              <a:t>Pipeline inspection with Shell  </a:t>
            </a:r>
          </a:p>
        </p:txBody>
      </p:sp>
      <p:sp>
        <p:nvSpPr>
          <p:cNvPr id="23" name="TextBox 15"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477144EB-866C-44D5-BBDC-C1C336AC70EC}"/>
              </a:ext>
            </a:extLst>
          </p:cNvPr>
          <p:cNvSpPr txBox="1"/>
          <p:nvPr/>
        </p:nvSpPr>
        <p:spPr>
          <a:xfrm>
            <a:off x="4878754" y="4904542"/>
            <a:ext cx="2148290" cy="469359"/>
          </a:xfrm>
          <a:prstGeom prst="rect">
            <a:avLst/>
          </a:prstGeom>
          <a:noFill/>
        </p:spPr>
        <p:txBody>
          <a:bodyPr wrap="square" lIns="68580" tIns="34290" rIns="68580" bIns="34290" rtlCol="0">
            <a:spAutoFit/>
          </a:bodyPr>
          <a:lstStyle/>
          <a:p>
            <a:r>
              <a:rPr lang="en-US" sz="1300" b="1">
                <a:solidFill>
                  <a:schemeClr val="bg1"/>
                </a:solidFill>
                <a:cs typeface="Arial"/>
              </a:rPr>
              <a:t>Broadcasting the Sail Grand Prix </a:t>
            </a:r>
          </a:p>
        </p:txBody>
      </p:sp>
      <p:sp>
        <p:nvSpPr>
          <p:cNvPr id="27" name="TextBox 15"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35B7B959-DB93-4A96-B727-9E4D1ADCA869}"/>
              </a:ext>
            </a:extLst>
          </p:cNvPr>
          <p:cNvSpPr txBox="1"/>
          <p:nvPr/>
        </p:nvSpPr>
        <p:spPr>
          <a:xfrm>
            <a:off x="7559196" y="4904542"/>
            <a:ext cx="2148290" cy="269304"/>
          </a:xfrm>
          <a:prstGeom prst="rect">
            <a:avLst/>
          </a:prstGeom>
          <a:noFill/>
        </p:spPr>
        <p:txBody>
          <a:bodyPr wrap="square" lIns="68580" tIns="34290" rIns="68580" bIns="34290" rtlCol="0">
            <a:spAutoFit/>
          </a:bodyPr>
          <a:lstStyle/>
          <a:p>
            <a:r>
              <a:rPr lang="en-US" sz="1300" b="1">
                <a:solidFill>
                  <a:schemeClr val="bg1"/>
                </a:solidFill>
                <a:cs typeface="Arial"/>
              </a:rPr>
              <a:t>Military Surveillance  </a:t>
            </a:r>
          </a:p>
        </p:txBody>
      </p:sp>
      <p:pic>
        <p:nvPicPr>
          <p:cNvPr id="51" name="图片占位符 50">
            <a:extLst>
              <a:ext uri="{FF2B5EF4-FFF2-40B4-BE49-F238E27FC236}">
                <a16:creationId xmlns:a16="http://schemas.microsoft.com/office/drawing/2014/main" id="{A88F4E18-3C19-CE46-B3BF-82897BC32487}"/>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p:blipFill>
        <p:spPr>
          <a:xfrm>
            <a:off x="4867275" y="2133600"/>
            <a:ext cx="2514600" cy="2552700"/>
          </a:xfrm>
        </p:spPr>
      </p:pic>
      <p:pic>
        <p:nvPicPr>
          <p:cNvPr id="55" name="图片占位符 54">
            <a:extLst>
              <a:ext uri="{FF2B5EF4-FFF2-40B4-BE49-F238E27FC236}">
                <a16:creationId xmlns:a16="http://schemas.microsoft.com/office/drawing/2014/main" id="{9D4069C0-2EAB-054E-A8E0-BCEECC810C4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219325" y="2133600"/>
            <a:ext cx="2514600" cy="2552700"/>
          </a:xfrm>
        </p:spPr>
      </p:pic>
      <p:sp>
        <p:nvSpPr>
          <p:cNvPr id="5" name="TextBox 4">
            <a:extLst>
              <a:ext uri="{FF2B5EF4-FFF2-40B4-BE49-F238E27FC236}">
                <a16:creationId xmlns:a16="http://schemas.microsoft.com/office/drawing/2014/main" id="{592FC6DB-F58A-5866-2208-2F58131F9EB5}"/>
              </a:ext>
            </a:extLst>
          </p:cNvPr>
          <p:cNvSpPr txBox="1"/>
          <p:nvPr/>
        </p:nvSpPr>
        <p:spPr>
          <a:xfrm>
            <a:off x="660293" y="1457058"/>
            <a:ext cx="10871414" cy="451790"/>
          </a:xfrm>
          <a:prstGeom prst="rect">
            <a:avLst/>
          </a:prstGeom>
          <a:noFill/>
        </p:spPr>
        <p:txBody>
          <a:bodyPr wrap="square">
            <a:spAutoFit/>
          </a:bodyPr>
          <a:lstStyle/>
          <a:p>
            <a:pPr algn="ctr">
              <a:lnSpc>
                <a:spcPct val="150000"/>
              </a:lnSpc>
            </a:pPr>
            <a:r>
              <a:rPr lang="en-GB" sz="1800" b="1">
                <a:solidFill>
                  <a:schemeClr val="accent2"/>
                </a:solidFill>
              </a:rPr>
              <a:t>Replace your battery and unlock long endurance flight</a:t>
            </a:r>
          </a:p>
        </p:txBody>
      </p:sp>
      <p:grpSp>
        <p:nvGrpSpPr>
          <p:cNvPr id="12" name="Group 11">
            <a:extLst>
              <a:ext uri="{FF2B5EF4-FFF2-40B4-BE49-F238E27FC236}">
                <a16:creationId xmlns:a16="http://schemas.microsoft.com/office/drawing/2014/main" id="{0B38C385-5A51-033B-8B0B-3657FAE06084}"/>
              </a:ext>
            </a:extLst>
          </p:cNvPr>
          <p:cNvGrpSpPr/>
          <p:nvPr/>
        </p:nvGrpSpPr>
        <p:grpSpPr>
          <a:xfrm>
            <a:off x="444259" y="6365142"/>
            <a:ext cx="11225580" cy="365125"/>
            <a:chOff x="444259" y="6365142"/>
            <a:chExt cx="11225580" cy="365125"/>
          </a:xfrm>
        </p:grpSpPr>
        <p:sp>
          <p:nvSpPr>
            <p:cNvPr id="9" name="日期占位符 1">
              <a:extLst>
                <a:ext uri="{FF2B5EF4-FFF2-40B4-BE49-F238E27FC236}">
                  <a16:creationId xmlns:a16="http://schemas.microsoft.com/office/drawing/2014/main" id="{FF82957C-C18A-C6C6-6629-D8037FC99101}"/>
                </a:ext>
              </a:extLst>
            </p:cNvPr>
            <p:cNvSpPr txBox="1">
              <a:spLocks/>
            </p:cNvSpPr>
            <p:nvPr/>
          </p:nvSpPr>
          <p:spPr>
            <a:xfrm>
              <a:off x="7508628" y="6365142"/>
              <a:ext cx="4161211" cy="365125"/>
            </a:xfrm>
            <a:prstGeom prst="rect">
              <a:avLst/>
            </a:prstGeom>
          </p:spPr>
          <p:txBody>
            <a:bodyPr vert="horz" lIns="91440" tIns="45720" rIns="91440" bIns="45720" rtlCol="0" anchor="ctr"/>
            <a:lstStyle>
              <a:defPPr>
                <a:defRPr lang="en-CN"/>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chemeClr val="bg1"/>
                  </a:solidFill>
                  <a:latin typeface="Verdana" panose="020B0604030504040204" pitchFamily="34" charset="0"/>
                  <a:ea typeface="Verdana" panose="020B0604030504040204" pitchFamily="34" charset="0"/>
                </a:rPr>
                <a:t>Powering the hydrogen future</a:t>
              </a:r>
              <a:r>
                <a:rPr lang="en-US" sz="800" baseline="30000">
                  <a:solidFill>
                    <a:schemeClr val="bg1"/>
                  </a:solidFill>
                  <a:latin typeface="Verdana" panose="020B0604030504040204" pitchFamily="34" charset="0"/>
                  <a:ea typeface="Verdana" panose="020B0604030504040204" pitchFamily="34" charset="0"/>
                  <a:cs typeface="+mn-lt"/>
                </a:rPr>
                <a:t>®</a:t>
              </a:r>
              <a:r>
                <a:rPr lang="en-GB" sz="800">
                  <a:solidFill>
                    <a:schemeClr val="bg1"/>
                  </a:solidFill>
                  <a:latin typeface="Verdana" panose="020B0604030504040204" pitchFamily="34" charset="0"/>
                  <a:ea typeface="Verdana" panose="020B0604030504040204" pitchFamily="34" charset="0"/>
                </a:rPr>
                <a:t> with our outstanding fuel cells and service. </a:t>
              </a:r>
            </a:p>
            <a:p>
              <a:pPr algn="r"/>
              <a:endParaRPr lang="en-GB">
                <a:solidFill>
                  <a:schemeClr val="bg1"/>
                </a:solidFill>
              </a:endParaRPr>
            </a:p>
          </p:txBody>
        </p:sp>
        <p:sp>
          <p:nvSpPr>
            <p:cNvPr id="10" name="Footer Placeholder 9">
              <a:extLst>
                <a:ext uri="{FF2B5EF4-FFF2-40B4-BE49-F238E27FC236}">
                  <a16:creationId xmlns:a16="http://schemas.microsoft.com/office/drawing/2014/main" id="{00DA0818-525E-8A3E-EEFC-89E60EFC5AC5}"/>
                </a:ext>
              </a:extLst>
            </p:cNvPr>
            <p:cNvSpPr txBox="1">
              <a:spLocks/>
            </p:cNvSpPr>
            <p:nvPr/>
          </p:nvSpPr>
          <p:spPr>
            <a:xfrm>
              <a:off x="444259" y="6377166"/>
              <a:ext cx="5616575" cy="3234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chemeClr val="bg1"/>
                  </a:solidFill>
                  <a:latin typeface="Verdana"/>
                </a:rPr>
                <a:t>External Public – Copyright © Intelligent Energy Limited 2024. </a:t>
              </a:r>
              <a:r>
                <a:rPr kumimoji="0" lang="en-GB" sz="800" b="0" i="0" u="none" strike="noStrike" kern="1200" cap="none" spc="0" normalizeH="0" baseline="0" noProof="0">
                  <a:ln>
                    <a:noFill/>
                  </a:ln>
                  <a:solidFill>
                    <a:schemeClr val="bg1"/>
                  </a:solidFill>
                  <a:effectLst/>
                  <a:uLnTx/>
                  <a:uFillTx/>
                  <a:latin typeface="Verdana"/>
                  <a:ea typeface="+mn-ea"/>
                  <a:cs typeface="+mn-cs"/>
                </a:rPr>
                <a:t>All Rights Reserved</a:t>
              </a:r>
            </a:p>
          </p:txBody>
        </p:sp>
      </p:grpSp>
      <p:pic>
        <p:nvPicPr>
          <p:cNvPr id="4" name="Picture Placeholder 3">
            <a:extLst>
              <a:ext uri="{FF2B5EF4-FFF2-40B4-BE49-F238E27FC236}">
                <a16:creationId xmlns:a16="http://schemas.microsoft.com/office/drawing/2014/main" id="{E1756D52-0EE5-1814-89CD-71405AC121EB}"/>
              </a:ext>
            </a:extLst>
          </p:cNvPr>
          <p:cNvPicPr>
            <a:picLocks noGrp="1" noChangeAspect="1"/>
          </p:cNvPicPr>
          <p:nvPr>
            <p:ph type="pic" sz="quarter" idx="12"/>
          </p:nvPr>
        </p:nvPicPr>
        <p:blipFill>
          <a:blip r:embed="rId4"/>
          <a:srcRect l="4873" r="4873"/>
          <a:stretch/>
        </p:blipFill>
        <p:spPr>
          <a:xfrm>
            <a:off x="7515225" y="2133600"/>
            <a:ext cx="2514600" cy="2552700"/>
          </a:xfrm>
        </p:spPr>
      </p:pic>
    </p:spTree>
    <p:extLst>
      <p:ext uri="{BB962C8B-B14F-4D97-AF65-F5344CB8AC3E}">
        <p14:creationId xmlns:p14="http://schemas.microsoft.com/office/powerpoint/2010/main" val="10881193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a:extLst>
              <a:ext uri="{FF2B5EF4-FFF2-40B4-BE49-F238E27FC236}">
                <a16:creationId xmlns:a16="http://schemas.microsoft.com/office/drawing/2014/main" id="{966B5506-62CF-41D1-B502-37270CC5EEF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p:pic>
      <p:sp>
        <p:nvSpPr>
          <p:cNvPr id="9" name="矩形 8">
            <a:extLst>
              <a:ext uri="{FF2B5EF4-FFF2-40B4-BE49-F238E27FC236}">
                <a16:creationId xmlns:a16="http://schemas.microsoft.com/office/drawing/2014/main" id="{C4169AF4-6FB4-48EA-BF1C-698C7788E85D}"/>
              </a:ext>
            </a:extLst>
          </p:cNvPr>
          <p:cNvSpPr/>
          <p:nvPr/>
        </p:nvSpPr>
        <p:spPr>
          <a:xfrm>
            <a:off x="6419850" y="-17428"/>
            <a:ext cx="5772150" cy="6875428"/>
          </a:xfrm>
          <a:prstGeom prst="rect">
            <a:avLst/>
          </a:prstGeom>
          <a:solidFill>
            <a:schemeClr val="accent3">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53C56F19-9A8D-46B9-BB8E-0F3F8A7ED22E}"/>
              </a:ext>
            </a:extLst>
          </p:cNvPr>
          <p:cNvSpPr txBox="1"/>
          <p:nvPr/>
        </p:nvSpPr>
        <p:spPr>
          <a:xfrm>
            <a:off x="8767826" y="4992091"/>
            <a:ext cx="2590068" cy="302006"/>
          </a:xfrm>
          <a:prstGeom prst="rect">
            <a:avLst/>
          </a:prstGeom>
          <a:noFill/>
        </p:spPr>
        <p:txBody>
          <a:bodyPr wrap="square" lIns="91440" tIns="45720" rIns="91440" bIns="45720" rtlCol="0">
            <a:spAutoFit/>
          </a:bodyPr>
          <a:lstStyle/>
          <a:p>
            <a:pPr>
              <a:lnSpc>
                <a:spcPct val="150000"/>
              </a:lnSpc>
            </a:pPr>
            <a:r>
              <a:rPr lang="en-GB" sz="1050">
                <a:solidFill>
                  <a:schemeClr val="bg1"/>
                </a:solidFill>
                <a:ea typeface="华文细黑"/>
                <a:cs typeface="Arial"/>
              </a:rPr>
              <a:t> </a:t>
            </a:r>
          </a:p>
        </p:txBody>
      </p:sp>
      <p:sp>
        <p:nvSpPr>
          <p:cNvPr id="23" name="TextBox 6"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44BCA1BB-B8CE-4FDD-BB59-22A09DFC858D}"/>
              </a:ext>
            </a:extLst>
          </p:cNvPr>
          <p:cNvSpPr txBox="1"/>
          <p:nvPr/>
        </p:nvSpPr>
        <p:spPr>
          <a:xfrm>
            <a:off x="587228" y="2557490"/>
            <a:ext cx="4597167" cy="3629776"/>
          </a:xfrm>
          <a:prstGeom prst="rect">
            <a:avLst/>
          </a:prstGeom>
          <a:noFill/>
        </p:spPr>
        <p:txBody>
          <a:bodyPr wrap="square" lIns="68580" tIns="34290" rIns="68580" bIns="34290" rtlCol="0">
            <a:spAutoFit/>
          </a:bodyPr>
          <a:lstStyle/>
          <a:p>
            <a:pPr marL="171450" indent="-171450">
              <a:lnSpc>
                <a:spcPct val="150000"/>
              </a:lnSpc>
              <a:buFont typeface="Wingdings" panose="05000000000000000000" pitchFamily="2" charset="2"/>
              <a:buChar char="ü"/>
            </a:pPr>
            <a:r>
              <a:rPr lang="en-GB" sz="1300">
                <a:cs typeface="Arial"/>
              </a:rPr>
              <a:t>Small, light, power dense hydrogen fuel cells</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Modular, scalable and easy to integrate</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Unique patented airflow management</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Quiet operation</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Wide environmental envelope</a:t>
            </a:r>
          </a:p>
          <a:p>
            <a:pPr marL="171450" indent="-171450">
              <a:lnSpc>
                <a:spcPct val="150000"/>
              </a:lnSpc>
              <a:buFont typeface="Wingdings" panose="05000000000000000000" pitchFamily="2" charset="2"/>
              <a:buChar char="ü"/>
            </a:pPr>
            <a:endParaRPr lang="en-GB" sz="1300">
              <a:cs typeface="Arial"/>
            </a:endParaRPr>
          </a:p>
          <a:p>
            <a:pPr marL="171450" indent="-171450">
              <a:lnSpc>
                <a:spcPct val="150000"/>
              </a:lnSpc>
              <a:buFont typeface="Wingdings" panose="05000000000000000000" pitchFamily="2" charset="2"/>
              <a:buChar char="ü"/>
            </a:pPr>
            <a:r>
              <a:rPr lang="en-GB" sz="1300">
                <a:cs typeface="Arial"/>
              </a:rPr>
              <a:t>Robust against high shock and vibration incidence</a:t>
            </a:r>
          </a:p>
          <a:p>
            <a:pPr marL="171450" indent="-171450">
              <a:lnSpc>
                <a:spcPct val="150000"/>
              </a:lnSpc>
              <a:buFont typeface="Wingdings" panose="05000000000000000000" pitchFamily="2" charset="2"/>
              <a:buChar char="ü"/>
            </a:pPr>
            <a:endParaRPr lang="en-GB" sz="1300">
              <a:cs typeface="Arial"/>
            </a:endParaRPr>
          </a:p>
        </p:txBody>
      </p:sp>
      <p:grpSp>
        <p:nvGrpSpPr>
          <p:cNvPr id="36" name="Group 35">
            <a:extLst>
              <a:ext uri="{FF2B5EF4-FFF2-40B4-BE49-F238E27FC236}">
                <a16:creationId xmlns:a16="http://schemas.microsoft.com/office/drawing/2014/main" id="{A0D5AFFD-30E2-E5C3-12E0-953E2624262D}"/>
              </a:ext>
            </a:extLst>
          </p:cNvPr>
          <p:cNvGrpSpPr/>
          <p:nvPr/>
        </p:nvGrpSpPr>
        <p:grpSpPr>
          <a:xfrm>
            <a:off x="5408808" y="1644668"/>
            <a:ext cx="3281229" cy="4122729"/>
            <a:chOff x="4796411" y="2499434"/>
            <a:chExt cx="3281229" cy="4122729"/>
          </a:xfrm>
        </p:grpSpPr>
        <p:pic>
          <p:nvPicPr>
            <p:cNvPr id="12" name="图片占位符 43">
              <a:extLst>
                <a:ext uri="{FF2B5EF4-FFF2-40B4-BE49-F238E27FC236}">
                  <a16:creationId xmlns:a16="http://schemas.microsoft.com/office/drawing/2014/main" id="{2468BCFB-1193-E7EE-9C69-D832C2E6F8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2038" y="2499434"/>
              <a:ext cx="3275602" cy="1943100"/>
            </a:xfrm>
            <a:prstGeom prst="rect">
              <a:avLst/>
            </a:prstGeom>
          </p:spPr>
        </p:pic>
        <p:pic>
          <p:nvPicPr>
            <p:cNvPr id="30" name="Picture 29">
              <a:extLst>
                <a:ext uri="{FF2B5EF4-FFF2-40B4-BE49-F238E27FC236}">
                  <a16:creationId xmlns:a16="http://schemas.microsoft.com/office/drawing/2014/main" id="{EB8667FF-77AE-C0C4-1A27-9ECC60DD6B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96411" y="4679063"/>
              <a:ext cx="3275602" cy="1943100"/>
            </a:xfrm>
            <a:prstGeom prst="rect">
              <a:avLst/>
            </a:prstGeom>
          </p:spPr>
        </p:pic>
        <p:sp>
          <p:nvSpPr>
            <p:cNvPr id="34" name="TextBox 33">
              <a:extLst>
                <a:ext uri="{FF2B5EF4-FFF2-40B4-BE49-F238E27FC236}">
                  <a16:creationId xmlns:a16="http://schemas.microsoft.com/office/drawing/2014/main" id="{88472E5D-8C1F-37AA-ABB5-81C1353CAE3D}"/>
                </a:ext>
              </a:extLst>
            </p:cNvPr>
            <p:cNvSpPr txBox="1"/>
            <p:nvPr/>
          </p:nvSpPr>
          <p:spPr>
            <a:xfrm>
              <a:off x="4802038" y="4180924"/>
              <a:ext cx="1694754" cy="261610"/>
            </a:xfrm>
            <a:prstGeom prst="rect">
              <a:avLst/>
            </a:prstGeom>
            <a:noFill/>
          </p:spPr>
          <p:txBody>
            <a:bodyPr wrap="square" rtlCol="0">
              <a:spAutoFit/>
            </a:bodyPr>
            <a:lstStyle/>
            <a:p>
              <a:r>
                <a:rPr lang="en-GB" sz="1100">
                  <a:solidFill>
                    <a:srgbClr val="3C3C3C"/>
                  </a:solidFill>
                </a:rPr>
                <a:t>IE-POWER 1</a:t>
              </a:r>
            </a:p>
          </p:txBody>
        </p:sp>
        <p:sp>
          <p:nvSpPr>
            <p:cNvPr id="35" name="TextBox 34">
              <a:extLst>
                <a:ext uri="{FF2B5EF4-FFF2-40B4-BE49-F238E27FC236}">
                  <a16:creationId xmlns:a16="http://schemas.microsoft.com/office/drawing/2014/main" id="{501395FA-D956-7D3E-BAE3-775F743F66DA}"/>
                </a:ext>
              </a:extLst>
            </p:cNvPr>
            <p:cNvSpPr txBox="1"/>
            <p:nvPr/>
          </p:nvSpPr>
          <p:spPr>
            <a:xfrm>
              <a:off x="4798049" y="6340768"/>
              <a:ext cx="1694754" cy="261610"/>
            </a:xfrm>
            <a:prstGeom prst="rect">
              <a:avLst/>
            </a:prstGeom>
            <a:noFill/>
          </p:spPr>
          <p:txBody>
            <a:bodyPr wrap="square" rtlCol="0">
              <a:spAutoFit/>
            </a:bodyPr>
            <a:lstStyle/>
            <a:p>
              <a:r>
                <a:rPr lang="en-GB" sz="1100">
                  <a:solidFill>
                    <a:srgbClr val="3C3C3C"/>
                  </a:solidFill>
                </a:rPr>
                <a:t>IE-POWER 4</a:t>
              </a:r>
            </a:p>
          </p:txBody>
        </p:sp>
      </p:grpSp>
      <p:sp>
        <p:nvSpPr>
          <p:cNvPr id="4" name="日期占位符 1">
            <a:extLst>
              <a:ext uri="{FF2B5EF4-FFF2-40B4-BE49-F238E27FC236}">
                <a16:creationId xmlns:a16="http://schemas.microsoft.com/office/drawing/2014/main" id="{7BF085C5-BF87-B2B7-03CE-EFBFF317AAAA}"/>
              </a:ext>
            </a:extLst>
          </p:cNvPr>
          <p:cNvSpPr txBox="1">
            <a:spLocks/>
          </p:cNvSpPr>
          <p:nvPr/>
        </p:nvSpPr>
        <p:spPr>
          <a:xfrm>
            <a:off x="7508628" y="6365142"/>
            <a:ext cx="4161211" cy="365125"/>
          </a:xfrm>
          <a:prstGeom prst="rect">
            <a:avLst/>
          </a:prstGeom>
        </p:spPr>
        <p:txBody>
          <a:bodyPr vert="horz" lIns="91440" tIns="45720" rIns="91440" bIns="45720" rtlCol="0" anchor="ctr"/>
          <a:lstStyle>
            <a:defPPr>
              <a:defRPr lang="en-CN"/>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chemeClr val="bg1"/>
                </a:solidFill>
                <a:latin typeface="Verdana" panose="020B0604030504040204" pitchFamily="34" charset="0"/>
                <a:ea typeface="Verdana" panose="020B0604030504040204" pitchFamily="34" charset="0"/>
              </a:rPr>
              <a:t>Powering the hydrogen future</a:t>
            </a:r>
            <a:r>
              <a:rPr lang="en-US" sz="800" baseline="30000">
                <a:solidFill>
                  <a:schemeClr val="bg1"/>
                </a:solidFill>
                <a:latin typeface="Verdana" panose="020B0604030504040204" pitchFamily="34" charset="0"/>
                <a:ea typeface="Verdana" panose="020B0604030504040204" pitchFamily="34" charset="0"/>
                <a:cs typeface="+mn-lt"/>
              </a:rPr>
              <a:t>®</a:t>
            </a:r>
            <a:r>
              <a:rPr lang="en-GB" sz="800">
                <a:solidFill>
                  <a:schemeClr val="bg1"/>
                </a:solidFill>
                <a:latin typeface="Verdana" panose="020B0604030504040204" pitchFamily="34" charset="0"/>
                <a:ea typeface="Verdana" panose="020B0604030504040204" pitchFamily="34" charset="0"/>
              </a:rPr>
              <a:t> with our outstanding fuel cells and service. </a:t>
            </a:r>
          </a:p>
          <a:p>
            <a:pPr algn="r"/>
            <a:endParaRPr lang="en-GB">
              <a:solidFill>
                <a:schemeClr val="bg1"/>
              </a:solidFill>
            </a:endParaRPr>
          </a:p>
        </p:txBody>
      </p:sp>
      <p:sp>
        <p:nvSpPr>
          <p:cNvPr id="14" name="Shape 92" descr="e7d195523061f1c0205959036996ad55c215b892a7aac5c0B9ADEF7896FB48F2EF97163A2DE1401E1875DEDC438B7864AD24CA23553DBBBD975DAF4CAD4A2592689FFB6CEE59FFA55B2702D0E5EE29CDA0679977A55BBD71F32513846C450AAE9B9A152CA99FEA830BCAEB38459B057739A6159C01F4E15E7595A93342AC529D18F46E1BEA77CCF0A0D732EE1265D4F5">
            <a:extLst>
              <a:ext uri="{FF2B5EF4-FFF2-40B4-BE49-F238E27FC236}">
                <a16:creationId xmlns:a16="http://schemas.microsoft.com/office/drawing/2014/main" id="{B1B45A4A-3068-DF07-DBAD-D1E4BC2E8E61}"/>
              </a:ext>
            </a:extLst>
          </p:cNvPr>
          <p:cNvSpPr txBox="1"/>
          <p:nvPr/>
        </p:nvSpPr>
        <p:spPr>
          <a:xfrm>
            <a:off x="587229" y="1501870"/>
            <a:ext cx="5025415" cy="613484"/>
          </a:xfrm>
          <a:prstGeom prst="rect">
            <a:avLst/>
          </a:prstGeom>
          <a:noFill/>
          <a:ln>
            <a:noFill/>
          </a:ln>
        </p:spPr>
        <p:txBody>
          <a:bodyPr spcFirstLastPara="1" wrap="square" lIns="0" tIns="0" rIns="0" bIns="0" anchor="t" anchorCtr="0">
            <a:noAutofit/>
          </a:bodyPr>
          <a:lstStyle/>
          <a:p>
            <a:r>
              <a:rPr lang="en-US" sz="3600" b="1">
                <a:cs typeface="Arial"/>
                <a:sym typeface="Montserrat"/>
              </a:rPr>
              <a:t>IE-POWER:</a:t>
            </a:r>
            <a:endParaRPr lang="en-US" sz="1400" b="1">
              <a:cs typeface="Arial"/>
            </a:endParaRPr>
          </a:p>
        </p:txBody>
      </p:sp>
      <p:sp>
        <p:nvSpPr>
          <p:cNvPr id="2" name="TextBox 1">
            <a:extLst>
              <a:ext uri="{FF2B5EF4-FFF2-40B4-BE49-F238E27FC236}">
                <a16:creationId xmlns:a16="http://schemas.microsoft.com/office/drawing/2014/main" id="{B7FBE76F-8AF8-3E99-7F97-8E93BF92F3F0}"/>
              </a:ext>
            </a:extLst>
          </p:cNvPr>
          <p:cNvSpPr txBox="1"/>
          <p:nvPr/>
        </p:nvSpPr>
        <p:spPr>
          <a:xfrm>
            <a:off x="493420" y="1984549"/>
            <a:ext cx="5261267" cy="261610"/>
          </a:xfrm>
          <a:prstGeom prst="rect">
            <a:avLst/>
          </a:prstGeom>
          <a:noFill/>
        </p:spPr>
        <p:txBody>
          <a:bodyPr wrap="square" rtlCol="0">
            <a:spAutoFit/>
          </a:bodyPr>
          <a:lstStyle/>
          <a:p>
            <a:r>
              <a:rPr lang="en-GB" sz="1100" b="1">
                <a:solidFill>
                  <a:schemeClr val="accent3"/>
                </a:solidFill>
              </a:rPr>
              <a:t>1kW – 32kW for standby power, telecoms and construction</a:t>
            </a:r>
            <a:r>
              <a:rPr lang="en-GB" sz="1100">
                <a:solidFill>
                  <a:schemeClr val="accent3"/>
                </a:solidFill>
              </a:rPr>
              <a:t> </a:t>
            </a:r>
            <a:endParaRPr lang="en-US" sz="2400">
              <a:solidFill>
                <a:schemeClr val="accent3"/>
              </a:solidFill>
            </a:endParaRPr>
          </a:p>
        </p:txBody>
      </p:sp>
    </p:spTree>
    <p:extLst>
      <p:ext uri="{BB962C8B-B14F-4D97-AF65-F5344CB8AC3E}">
        <p14:creationId xmlns:p14="http://schemas.microsoft.com/office/powerpoint/2010/main" val="3260660448"/>
      </p:ext>
    </p:extLst>
  </p:cSld>
  <p:clrMapOvr>
    <a:masterClrMapping/>
  </p:clrMapOvr>
  <p:transition spd="med"/>
</p:sld>
</file>

<file path=ppt/theme/theme1.xml><?xml version="1.0" encoding="utf-8"?>
<a:theme xmlns:a="http://schemas.openxmlformats.org/drawingml/2006/main" name="Office Theme">
  <a:themeElements>
    <a:clrScheme name="Intelligent Energy 1">
      <a:dk1>
        <a:srgbClr val="3C3C3C"/>
      </a:dk1>
      <a:lt1>
        <a:srgbClr val="FFFFFF"/>
      </a:lt1>
      <a:dk2>
        <a:srgbClr val="3C3C3C"/>
      </a:dk2>
      <a:lt2>
        <a:srgbClr val="AAAAAA"/>
      </a:lt2>
      <a:accent1>
        <a:srgbClr val="1265AF"/>
      </a:accent1>
      <a:accent2>
        <a:srgbClr val="EA5C25"/>
      </a:accent2>
      <a:accent3>
        <a:srgbClr val="008F65"/>
      </a:accent3>
      <a:accent4>
        <a:srgbClr val="2DB8C5"/>
      </a:accent4>
      <a:accent5>
        <a:srgbClr val="5E4F9C"/>
      </a:accent5>
      <a:accent6>
        <a:srgbClr val="AAAAAA"/>
      </a:accent6>
      <a:hlink>
        <a:srgbClr val="1265AF"/>
      </a:hlink>
      <a:folHlink>
        <a:srgbClr val="EA5C25"/>
      </a:folHlink>
    </a:clrScheme>
    <a:fontScheme name="Custom 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Intelligent Energy 1">
      <a:dk1>
        <a:srgbClr val="3C3C3C"/>
      </a:dk1>
      <a:lt1>
        <a:srgbClr val="FFFFFF"/>
      </a:lt1>
      <a:dk2>
        <a:srgbClr val="3C3C3C"/>
      </a:dk2>
      <a:lt2>
        <a:srgbClr val="AAAAAA"/>
      </a:lt2>
      <a:accent1>
        <a:srgbClr val="1265AF"/>
      </a:accent1>
      <a:accent2>
        <a:srgbClr val="EA5C25"/>
      </a:accent2>
      <a:accent3>
        <a:srgbClr val="008F65"/>
      </a:accent3>
      <a:accent4>
        <a:srgbClr val="2DB8C5"/>
      </a:accent4>
      <a:accent5>
        <a:srgbClr val="5E4F9C"/>
      </a:accent5>
      <a:accent6>
        <a:srgbClr val="AAAAAA"/>
      </a:accent6>
      <a:hlink>
        <a:srgbClr val="1265AF"/>
      </a:hlink>
      <a:folHlink>
        <a:srgbClr val="EA5C25"/>
      </a:folHlink>
    </a:clrScheme>
    <a:fontScheme name="Custom 3">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1ab208e-d3cc-4873-be28-56a6b490e124">
      <Terms xmlns="http://schemas.microsoft.com/office/infopath/2007/PartnerControls"/>
    </lcf76f155ced4ddcb4097134ff3c332f>
    <TaxCatchAll xmlns="3ebfc015-845b-4c9e-b7bf-dd1aa83e4769" xsi:nil="true"/>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472AF4FAFB62468BF446CAFCD3C2C1" ma:contentTypeVersion="13" ma:contentTypeDescription="Create a new document." ma:contentTypeScope="" ma:versionID="70eb1d41128828d5ed41ceab28bdcfef">
  <xsd:schema xmlns:xsd="http://www.w3.org/2001/XMLSchema" xmlns:xs="http://www.w3.org/2001/XMLSchema" xmlns:p="http://schemas.microsoft.com/office/2006/metadata/properties" xmlns:ns1="http://schemas.microsoft.com/sharepoint/v3" xmlns:ns2="51ab208e-d3cc-4873-be28-56a6b490e124" xmlns:ns3="3ebfc015-845b-4c9e-b7bf-dd1aa83e4769" targetNamespace="http://schemas.microsoft.com/office/2006/metadata/properties" ma:root="true" ma:fieldsID="8569843358bdb6ee128e6f83f5acbb48" ns1:_="" ns2:_="" ns3:_="">
    <xsd:import namespace="http://schemas.microsoft.com/sharepoint/v3"/>
    <xsd:import namespace="51ab208e-d3cc-4873-be28-56a6b490e124"/>
    <xsd:import namespace="3ebfc015-845b-4c9e-b7bf-dd1aa83e4769"/>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ab208e-d3cc-4873-be28-56a6b490e12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420b19d-ab30-4545-bd43-6023851eed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bfc015-845b-4c9e-b7bf-dd1aa83e4769"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b9ccbba-3c1f-41af-9bb5-2c88f42eaeef}" ma:internalName="TaxCatchAll" ma:showField="CatchAllData" ma:web="3ebfc015-845b-4c9e-b7bf-dd1aa83e47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1741B3-37DD-4485-B9DD-D5FF16D27D42}">
  <ds:schemaRefs>
    <ds:schemaRef ds:uri="http://schemas.microsoft.com/sharepoint/v3/contenttype/forms"/>
  </ds:schemaRefs>
</ds:datastoreItem>
</file>

<file path=customXml/itemProps2.xml><?xml version="1.0" encoding="utf-8"?>
<ds:datastoreItem xmlns:ds="http://schemas.openxmlformats.org/officeDocument/2006/customXml" ds:itemID="{F56F2ABD-40A3-4385-BD1C-7A721B1062BA}">
  <ds:schemaRefs>
    <ds:schemaRef ds:uri="3ebfc015-845b-4c9e-b7bf-dd1aa83e4769"/>
    <ds:schemaRef ds:uri="51ab208e-d3cc-4873-be28-56a6b490e1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10A41A6-0441-48D1-A451-6853B27B63B5}">
  <ds:schemaRefs>
    <ds:schemaRef ds:uri="3ebfc015-845b-4c9e-b7bf-dd1aa83e4769"/>
    <ds:schemaRef ds:uri="51ab208e-d3cc-4873-be28-56a6b490e1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19</Slides>
  <Notes>8</Notes>
  <HiddenSlides>0</HiddenSlide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Sam</dc:creator>
  <cp:revision>1</cp:revision>
  <dcterms:created xsi:type="dcterms:W3CDTF">2021-04-08T06:43:12Z</dcterms:created>
  <dcterms:modified xsi:type="dcterms:W3CDTF">2024-07-19T11:33:12Z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0ab289d-31b2-4cf2-a99d-99618f3b0cca_Enabled">
    <vt:lpwstr>true</vt:lpwstr>
  </property>
  <property fmtid="{D5CDD505-2E9C-101B-9397-08002B2CF9AE}" pid="3" name="MSIP_Label_10ab289d-31b2-4cf2-a99d-99618f3b0cca_SetDate">
    <vt:lpwstr>2023-09-05T08:09:38Z</vt:lpwstr>
  </property>
  <property fmtid="{D5CDD505-2E9C-101B-9397-08002B2CF9AE}" pid="4" name="MSIP_Label_10ab289d-31b2-4cf2-a99d-99618f3b0cca_Method">
    <vt:lpwstr>Standard</vt:lpwstr>
  </property>
  <property fmtid="{D5CDD505-2E9C-101B-9397-08002B2CF9AE}" pid="5" name="MSIP_Label_10ab289d-31b2-4cf2-a99d-99618f3b0cca_Name">
    <vt:lpwstr>Unclassified</vt:lpwstr>
  </property>
  <property fmtid="{D5CDD505-2E9C-101B-9397-08002B2CF9AE}" pid="6" name="MSIP_Label_10ab289d-31b2-4cf2-a99d-99618f3b0cca_SiteId">
    <vt:lpwstr>ed7d9cb0-3c41-465e-a3b5-d7a2f5294195</vt:lpwstr>
  </property>
  <property fmtid="{D5CDD505-2E9C-101B-9397-08002B2CF9AE}" pid="7" name="MSIP_Label_10ab289d-31b2-4cf2-a99d-99618f3b0cca_ActionId">
    <vt:lpwstr>ae5b8a5d-3106-4d41-b06d-f856be14878b</vt:lpwstr>
  </property>
  <property fmtid="{D5CDD505-2E9C-101B-9397-08002B2CF9AE}" pid="8" name="MSIP_Label_10ab289d-31b2-4cf2-a99d-99618f3b0cca_ContentBits">
    <vt:lpwstr>0</vt:lpwstr>
  </property>
  <property fmtid="{D5CDD505-2E9C-101B-9397-08002B2CF9AE}" pid="9" name="ContentTypeId">
    <vt:lpwstr>0x01010088472AF4FAFB62468BF446CAFCD3C2C1</vt:lpwstr>
  </property>
  <property fmtid="{D5CDD505-2E9C-101B-9397-08002B2CF9AE}" pid="10" name="MediaServiceImageTags">
    <vt:lpwstr/>
  </property>
</Properties>
</file>